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698" r:id="rId3"/>
    <p:sldMasterId id="2147483700" r:id="rId4"/>
    <p:sldMasterId id="2147483705" r:id="rId5"/>
    <p:sldMasterId id="2147483707" r:id="rId6"/>
  </p:sldMasterIdLst>
  <p:notesMasterIdLst>
    <p:notesMasterId r:id="rId52"/>
  </p:notesMasterIdLst>
  <p:sldIdLst>
    <p:sldId id="692" r:id="rId7"/>
    <p:sldId id="935" r:id="rId8"/>
    <p:sldId id="1037" r:id="rId9"/>
    <p:sldId id="1038" r:id="rId10"/>
    <p:sldId id="1046" r:id="rId11"/>
    <p:sldId id="1047" r:id="rId12"/>
    <p:sldId id="937" r:id="rId13"/>
    <p:sldId id="1022" r:id="rId14"/>
    <p:sldId id="1020" r:id="rId15"/>
    <p:sldId id="1021" r:id="rId16"/>
    <p:sldId id="938" r:id="rId17"/>
    <p:sldId id="996" r:id="rId18"/>
    <p:sldId id="992" r:id="rId19"/>
    <p:sldId id="998" r:id="rId20"/>
    <p:sldId id="961" r:id="rId21"/>
    <p:sldId id="993" r:id="rId22"/>
    <p:sldId id="1023" r:id="rId23"/>
    <p:sldId id="995" r:id="rId24"/>
    <p:sldId id="1026" r:id="rId25"/>
    <p:sldId id="1045" r:id="rId26"/>
    <p:sldId id="1041" r:id="rId27"/>
    <p:sldId id="1044" r:id="rId28"/>
    <p:sldId id="1027" r:id="rId29"/>
    <p:sldId id="1028" r:id="rId30"/>
    <p:sldId id="1029" r:id="rId31"/>
    <p:sldId id="1030" r:id="rId32"/>
    <p:sldId id="1048" r:id="rId33"/>
    <p:sldId id="1031" r:id="rId34"/>
    <p:sldId id="1032" r:id="rId35"/>
    <p:sldId id="1033" r:id="rId36"/>
    <p:sldId id="1034" r:id="rId37"/>
    <p:sldId id="1035" r:id="rId38"/>
    <p:sldId id="1012" r:id="rId39"/>
    <p:sldId id="1014" r:id="rId40"/>
    <p:sldId id="1042" r:id="rId41"/>
    <p:sldId id="1049" r:id="rId42"/>
    <p:sldId id="1015" r:id="rId43"/>
    <p:sldId id="990" r:id="rId44"/>
    <p:sldId id="1009" r:id="rId45"/>
    <p:sldId id="1011" r:id="rId46"/>
    <p:sldId id="979" r:id="rId47"/>
    <p:sldId id="1024" r:id="rId48"/>
    <p:sldId id="1018" r:id="rId49"/>
    <p:sldId id="1043" r:id="rId50"/>
    <p:sldId id="688" r:id="rId51"/>
  </p:sldIdLst>
  <p:sldSz cx="9906000" cy="6858000" type="A4"/>
  <p:notesSz cx="6769100" cy="9906000"/>
  <p:embeddedFontLst>
    <p:embeddedFont>
      <p:font typeface="HY울릉도B" panose="020B0600000101010101" charset="-127"/>
      <p:regular r:id="rId53"/>
    </p:embeddedFont>
    <p:embeddedFont>
      <p:font typeface="나눔바른고딕" panose="020B0600000101010101" charset="-127"/>
      <p:regular r:id="rId54"/>
      <p:bold r:id="rId55"/>
    </p:embeddedFont>
    <p:embeddedFont>
      <p:font typeface="나눔스퀘어 ExtraBold" panose="020B0600000101010101" pitchFamily="50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67DC81-7C8A-4BA5-8199-D497FAC480DA}">
          <p14:sldIdLst>
            <p14:sldId id="692"/>
            <p14:sldId id="935"/>
            <p14:sldId id="1037"/>
            <p14:sldId id="1038"/>
            <p14:sldId id="1046"/>
            <p14:sldId id="1047"/>
            <p14:sldId id="937"/>
            <p14:sldId id="1022"/>
            <p14:sldId id="1020"/>
            <p14:sldId id="1021"/>
            <p14:sldId id="938"/>
            <p14:sldId id="996"/>
            <p14:sldId id="992"/>
            <p14:sldId id="998"/>
            <p14:sldId id="961"/>
            <p14:sldId id="993"/>
            <p14:sldId id="1023"/>
            <p14:sldId id="995"/>
            <p14:sldId id="1026"/>
            <p14:sldId id="1045"/>
            <p14:sldId id="1041"/>
            <p14:sldId id="1044"/>
            <p14:sldId id="1027"/>
            <p14:sldId id="1028"/>
            <p14:sldId id="1029"/>
            <p14:sldId id="1030"/>
            <p14:sldId id="1048"/>
            <p14:sldId id="1031"/>
            <p14:sldId id="1032"/>
            <p14:sldId id="1033"/>
            <p14:sldId id="1034"/>
            <p14:sldId id="1035"/>
            <p14:sldId id="1012"/>
            <p14:sldId id="1014"/>
            <p14:sldId id="1042"/>
            <p14:sldId id="1049"/>
            <p14:sldId id="1015"/>
            <p14:sldId id="990"/>
            <p14:sldId id="1009"/>
            <p14:sldId id="1011"/>
            <p14:sldId id="979"/>
            <p14:sldId id="1024"/>
            <p14:sldId id="1018"/>
            <p14:sldId id="1043"/>
            <p14:sldId id="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6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9FA"/>
    <a:srgbClr val="336699"/>
    <a:srgbClr val="006699"/>
    <a:srgbClr val="0066FF"/>
    <a:srgbClr val="0331BD"/>
    <a:srgbClr val="B590FF"/>
    <a:srgbClr val="1951F9"/>
    <a:srgbClr val="90A4FF"/>
    <a:srgbClr val="3903BE"/>
    <a:srgbClr val="8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23117-8824-4ABC-8233-2A6F316D22B6}" v="293" dt="2019-06-23T10:28:42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 autoAdjust="0"/>
    <p:restoredTop sz="74000" autoAdjust="0"/>
  </p:normalViewPr>
  <p:slideViewPr>
    <p:cSldViewPr showGuides="1">
      <p:cViewPr varScale="1">
        <p:scale>
          <a:sx n="84" d="100"/>
          <a:sy n="84" d="100"/>
        </p:scale>
        <p:origin x="1860" y="90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기" userId="d7f9b11d-1745-4509-ad3d-dd426aa6bc4d" providerId="ADAL" clId="{9F24E048-637B-4AD9-BAFE-199762784C1D}"/>
    <pc:docChg chg="undo custSel modSld sldOrd">
      <pc:chgData name="손동기" userId="d7f9b11d-1745-4509-ad3d-dd426aa6bc4d" providerId="ADAL" clId="{9F24E048-637B-4AD9-BAFE-199762784C1D}" dt="2019-06-19T07:34:43.780" v="548"/>
      <pc:docMkLst>
        <pc:docMk/>
      </pc:docMkLst>
      <pc:sldChg chg="modSp">
        <pc:chgData name="손동기" userId="d7f9b11d-1745-4509-ad3d-dd426aa6bc4d" providerId="ADAL" clId="{9F24E048-637B-4AD9-BAFE-199762784C1D}" dt="2019-06-19T01:48:28.281" v="503" actId="20577"/>
        <pc:sldMkLst>
          <pc:docMk/>
          <pc:sldMk cId="4208383913" sldId="935"/>
        </pc:sldMkLst>
        <pc:spChg chg="mod">
          <ac:chgData name="손동기" userId="d7f9b11d-1745-4509-ad3d-dd426aa6bc4d" providerId="ADAL" clId="{9F24E048-637B-4AD9-BAFE-199762784C1D}" dt="2019-06-19T01:47:51.327" v="483" actId="20577"/>
          <ac:spMkLst>
            <pc:docMk/>
            <pc:sldMk cId="4208383913" sldId="935"/>
            <ac:spMk id="44" creationId="{F6789E74-AA05-412E-86FB-4839526512F2}"/>
          </ac:spMkLst>
        </pc:spChg>
        <pc:spChg chg="mod">
          <ac:chgData name="손동기" userId="d7f9b11d-1745-4509-ad3d-dd426aa6bc4d" providerId="ADAL" clId="{9F24E048-637B-4AD9-BAFE-199762784C1D}" dt="2019-06-19T01:48:17.868" v="502"/>
          <ac:spMkLst>
            <pc:docMk/>
            <pc:sldMk cId="4208383913" sldId="935"/>
            <ac:spMk id="65" creationId="{F6789E74-AA05-412E-86FB-4839526512F2}"/>
          </ac:spMkLst>
        </pc:spChg>
        <pc:spChg chg="mod">
          <ac:chgData name="손동기" userId="d7f9b11d-1745-4509-ad3d-dd426aa6bc4d" providerId="ADAL" clId="{9F24E048-637B-4AD9-BAFE-199762784C1D}" dt="2019-06-19T01:48:28.281" v="503" actId="20577"/>
          <ac:spMkLst>
            <pc:docMk/>
            <pc:sldMk cId="4208383913" sldId="935"/>
            <ac:spMk id="79" creationId="{69374096-1F29-4D44-81FD-914CBC29F825}"/>
          </ac:spMkLst>
        </pc:spChg>
      </pc:sldChg>
      <pc:sldChg chg="modSp">
        <pc:chgData name="손동기" userId="d7f9b11d-1745-4509-ad3d-dd426aa6bc4d" providerId="ADAL" clId="{9F24E048-637B-4AD9-BAFE-199762784C1D}" dt="2019-06-19T01:47:27.626" v="469" actId="20577"/>
        <pc:sldMkLst>
          <pc:docMk/>
          <pc:sldMk cId="2136013937" sldId="993"/>
        </pc:sldMkLst>
        <pc:spChg chg="mod">
          <ac:chgData name="손동기" userId="d7f9b11d-1745-4509-ad3d-dd426aa6bc4d" providerId="ADAL" clId="{9F24E048-637B-4AD9-BAFE-199762784C1D}" dt="2019-06-19T01:47:27.626" v="469" actId="20577"/>
          <ac:spMkLst>
            <pc:docMk/>
            <pc:sldMk cId="2136013937" sldId="993"/>
            <ac:spMk id="4" creationId="{B4B5E594-DA64-4E6B-847B-278E319B0E8B}"/>
          </ac:spMkLst>
        </pc:spChg>
        <pc:spChg chg="mod">
          <ac:chgData name="손동기" userId="d7f9b11d-1745-4509-ad3d-dd426aa6bc4d" providerId="ADAL" clId="{9F24E048-637B-4AD9-BAFE-199762784C1D}" dt="2019-06-19T01:47:25.839" v="468" actId="1076"/>
          <ac:spMkLst>
            <pc:docMk/>
            <pc:sldMk cId="2136013937" sldId="993"/>
            <ac:spMk id="4103" creationId="{00000000-0000-0000-0000-000000000000}"/>
          </ac:spMkLst>
        </pc:spChg>
      </pc:sldChg>
      <pc:sldChg chg="modSp">
        <pc:chgData name="손동기" userId="d7f9b11d-1745-4509-ad3d-dd426aa6bc4d" providerId="ADAL" clId="{9F24E048-637B-4AD9-BAFE-199762784C1D}" dt="2019-06-19T01:47:35.692" v="471"/>
        <pc:sldMkLst>
          <pc:docMk/>
          <pc:sldMk cId="3668333547" sldId="995"/>
        </pc:sldMkLst>
        <pc:spChg chg="mod">
          <ac:chgData name="손동기" userId="d7f9b11d-1745-4509-ad3d-dd426aa6bc4d" providerId="ADAL" clId="{9F24E048-637B-4AD9-BAFE-199762784C1D}" dt="2019-06-19T01:47:35.692" v="471"/>
          <ac:spMkLst>
            <pc:docMk/>
            <pc:sldMk cId="3668333547" sldId="995"/>
            <ac:spMk id="4" creationId="{7C16381B-3908-42B4-AF6D-965B295984DE}"/>
          </ac:spMkLst>
        </pc:spChg>
      </pc:sldChg>
      <pc:sldChg chg="modSp">
        <pc:chgData name="손동기" userId="d7f9b11d-1745-4509-ad3d-dd426aa6bc4d" providerId="ADAL" clId="{9F24E048-637B-4AD9-BAFE-199762784C1D}" dt="2019-06-19T01:49:52.330" v="517" actId="20577"/>
        <pc:sldMkLst>
          <pc:docMk/>
          <pc:sldMk cId="2887378157" sldId="1014"/>
        </pc:sldMkLst>
        <pc:spChg chg="mod">
          <ac:chgData name="손동기" userId="d7f9b11d-1745-4509-ad3d-dd426aa6bc4d" providerId="ADAL" clId="{9F24E048-637B-4AD9-BAFE-199762784C1D}" dt="2019-06-19T01:49:52.330" v="517" actId="20577"/>
          <ac:spMkLst>
            <pc:docMk/>
            <pc:sldMk cId="2887378157" sldId="1014"/>
            <ac:spMk id="4" creationId="{C6BE086E-4D49-4D3C-9495-BCBE1A77AAB9}"/>
          </ac:spMkLst>
        </pc:spChg>
      </pc:sldChg>
      <pc:sldChg chg="modSp ord">
        <pc:chgData name="손동기" userId="d7f9b11d-1745-4509-ad3d-dd426aa6bc4d" providerId="ADAL" clId="{9F24E048-637B-4AD9-BAFE-199762784C1D}" dt="2019-06-19T01:50:34.336" v="544" actId="20577"/>
        <pc:sldMkLst>
          <pc:docMk/>
          <pc:sldMk cId="2084469790" sldId="1015"/>
        </pc:sldMkLst>
        <pc:spChg chg="mod">
          <ac:chgData name="손동기" userId="d7f9b11d-1745-4509-ad3d-dd426aa6bc4d" providerId="ADAL" clId="{9F24E048-637B-4AD9-BAFE-199762784C1D}" dt="2019-06-19T01:50:34.336" v="544" actId="20577"/>
          <ac:spMkLst>
            <pc:docMk/>
            <pc:sldMk cId="2084469790" sldId="1015"/>
            <ac:spMk id="2" creationId="{11CC4DB4-7E49-4D34-9BFD-14431FDAF16D}"/>
          </ac:spMkLst>
        </pc:spChg>
        <pc:spChg chg="mod">
          <ac:chgData name="손동기" userId="d7f9b11d-1745-4509-ad3d-dd426aa6bc4d" providerId="ADAL" clId="{9F24E048-637B-4AD9-BAFE-199762784C1D}" dt="2019-06-19T01:49:58.739" v="520" actId="20577"/>
          <ac:spMkLst>
            <pc:docMk/>
            <pc:sldMk cId="2084469790" sldId="1015"/>
            <ac:spMk id="4" creationId="{C6BE086E-4D49-4D3C-9495-BCBE1A77AAB9}"/>
          </ac:spMkLst>
        </pc:spChg>
      </pc:sldChg>
      <pc:sldChg chg="modSp">
        <pc:chgData name="손동기" userId="d7f9b11d-1745-4509-ad3d-dd426aa6bc4d" providerId="ADAL" clId="{9F24E048-637B-4AD9-BAFE-199762784C1D}" dt="2019-06-19T07:34:39.093" v="546"/>
        <pc:sldMkLst>
          <pc:docMk/>
          <pc:sldMk cId="1851909941" sldId="1024"/>
        </pc:sldMkLst>
        <pc:spChg chg="mod">
          <ac:chgData name="손동기" userId="d7f9b11d-1745-4509-ad3d-dd426aa6bc4d" providerId="ADAL" clId="{9F24E048-637B-4AD9-BAFE-199762784C1D}" dt="2019-06-19T01:46:36.379" v="463" actId="1076"/>
          <ac:spMkLst>
            <pc:docMk/>
            <pc:sldMk cId="1851909941" sldId="1024"/>
            <ac:spMk id="2" creationId="{C4D3BE17-4A42-48EF-A774-DAC4CBA7C4B5}"/>
          </ac:spMkLst>
        </pc:spChg>
        <pc:spChg chg="mod">
          <ac:chgData name="손동기" userId="d7f9b11d-1745-4509-ad3d-dd426aa6bc4d" providerId="ADAL" clId="{9F24E048-637B-4AD9-BAFE-199762784C1D}" dt="2019-06-19T07:34:39.093" v="546"/>
          <ac:spMkLst>
            <pc:docMk/>
            <pc:sldMk cId="1851909941" sldId="1024"/>
            <ac:spMk id="4" creationId="{B250FCDD-C3BA-4FB9-9320-4BB5E1B6230B}"/>
          </ac:spMkLst>
        </pc:spChg>
      </pc:sldChg>
      <pc:sldChg chg="modSp">
        <pc:chgData name="손동기" userId="d7f9b11d-1745-4509-ad3d-dd426aa6bc4d" providerId="ADAL" clId="{9F24E048-637B-4AD9-BAFE-199762784C1D}" dt="2019-06-19T01:49:00.170" v="506" actId="20577"/>
        <pc:sldMkLst>
          <pc:docMk/>
          <pc:sldMk cId="3292557953" sldId="1031"/>
        </pc:sldMkLst>
        <pc:spChg chg="mod">
          <ac:chgData name="손동기" userId="d7f9b11d-1745-4509-ad3d-dd426aa6bc4d" providerId="ADAL" clId="{9F24E048-637B-4AD9-BAFE-199762784C1D}" dt="2019-06-19T01:49:00.170" v="506" actId="20577"/>
          <ac:spMkLst>
            <pc:docMk/>
            <pc:sldMk cId="3292557953" sldId="1031"/>
            <ac:spMk id="2" creationId="{AE0D890C-8B50-41E9-8B6C-B559F017A6AC}"/>
          </ac:spMkLst>
        </pc:spChg>
      </pc:sldChg>
      <pc:sldChg chg="modSp">
        <pc:chgData name="손동기" userId="d7f9b11d-1745-4509-ad3d-dd426aa6bc4d" providerId="ADAL" clId="{9F24E048-637B-4AD9-BAFE-199762784C1D}" dt="2019-06-19T01:49:02.175" v="508" actId="20577"/>
        <pc:sldMkLst>
          <pc:docMk/>
          <pc:sldMk cId="2343165569" sldId="1032"/>
        </pc:sldMkLst>
        <pc:spChg chg="mod">
          <ac:chgData name="손동기" userId="d7f9b11d-1745-4509-ad3d-dd426aa6bc4d" providerId="ADAL" clId="{9F24E048-637B-4AD9-BAFE-199762784C1D}" dt="2019-06-19T01:49:02.175" v="508" actId="20577"/>
          <ac:spMkLst>
            <pc:docMk/>
            <pc:sldMk cId="2343165569" sldId="1032"/>
            <ac:spMk id="2" creationId="{9A5E19FA-499A-4C8F-AA92-3BB435B2030F}"/>
          </ac:spMkLst>
        </pc:spChg>
      </pc:sldChg>
      <pc:sldChg chg="modSp">
        <pc:chgData name="손동기" userId="d7f9b11d-1745-4509-ad3d-dd426aa6bc4d" providerId="ADAL" clId="{9F24E048-637B-4AD9-BAFE-199762784C1D}" dt="2019-06-19T01:49:04.298" v="509" actId="20577"/>
        <pc:sldMkLst>
          <pc:docMk/>
          <pc:sldMk cId="2324915488" sldId="1033"/>
        </pc:sldMkLst>
        <pc:spChg chg="mod">
          <ac:chgData name="손동기" userId="d7f9b11d-1745-4509-ad3d-dd426aa6bc4d" providerId="ADAL" clId="{9F24E048-637B-4AD9-BAFE-199762784C1D}" dt="2019-06-19T01:49:04.298" v="509" actId="20577"/>
          <ac:spMkLst>
            <pc:docMk/>
            <pc:sldMk cId="2324915488" sldId="1033"/>
            <ac:spMk id="2" creationId="{760609CC-68CF-4018-8FD2-422BCD59094B}"/>
          </ac:spMkLst>
        </pc:spChg>
      </pc:sldChg>
      <pc:sldChg chg="addSp modSp">
        <pc:chgData name="손동기" userId="d7f9b11d-1745-4509-ad3d-dd426aa6bc4d" providerId="ADAL" clId="{9F24E048-637B-4AD9-BAFE-199762784C1D}" dt="2019-06-19T01:49:06.739" v="510" actId="20577"/>
        <pc:sldMkLst>
          <pc:docMk/>
          <pc:sldMk cId="1528276648" sldId="1034"/>
        </pc:sldMkLst>
        <pc:spChg chg="mod">
          <ac:chgData name="손동기" userId="d7f9b11d-1745-4509-ad3d-dd426aa6bc4d" providerId="ADAL" clId="{9F24E048-637B-4AD9-BAFE-199762784C1D}" dt="2019-06-19T01:49:06.739" v="510" actId="20577"/>
          <ac:spMkLst>
            <pc:docMk/>
            <pc:sldMk cId="1528276648" sldId="1034"/>
            <ac:spMk id="2" creationId="{935C3CFE-4634-40F1-B691-004BF1E61F02}"/>
          </ac:spMkLst>
        </pc:spChg>
        <pc:graphicFrameChg chg="mod modGraphic">
          <ac:chgData name="손동기" userId="d7f9b11d-1745-4509-ad3d-dd426aa6bc4d" providerId="ADAL" clId="{9F24E048-637B-4AD9-BAFE-199762784C1D}" dt="2019-06-19T01:42:13.720" v="462" actId="20577"/>
          <ac:graphicFrameMkLst>
            <pc:docMk/>
            <pc:sldMk cId="1528276648" sldId="1034"/>
            <ac:graphicFrameMk id="4" creationId="{E0DADC59-82D3-4539-8BF5-3BE57D6CA91A}"/>
          </ac:graphicFrameMkLst>
        </pc:graphicFrameChg>
        <pc:picChg chg="add mod">
          <ac:chgData name="손동기" userId="d7f9b11d-1745-4509-ad3d-dd426aa6bc4d" providerId="ADAL" clId="{9F24E048-637B-4AD9-BAFE-199762784C1D}" dt="2019-06-19T01:39:40.649" v="268" actId="1076"/>
          <ac:picMkLst>
            <pc:docMk/>
            <pc:sldMk cId="1528276648" sldId="1034"/>
            <ac:picMk id="6" creationId="{D094A9DC-8814-43CC-A62B-2E2DCAB50795}"/>
          </ac:picMkLst>
        </pc:picChg>
      </pc:sldChg>
      <pc:sldChg chg="modSp">
        <pc:chgData name="손동기" userId="d7f9b11d-1745-4509-ad3d-dd426aa6bc4d" providerId="ADAL" clId="{9F24E048-637B-4AD9-BAFE-199762784C1D}" dt="2019-06-19T01:49:08.994" v="511" actId="20577"/>
        <pc:sldMkLst>
          <pc:docMk/>
          <pc:sldMk cId="1223893682" sldId="1035"/>
        </pc:sldMkLst>
        <pc:spChg chg="mod">
          <ac:chgData name="손동기" userId="d7f9b11d-1745-4509-ad3d-dd426aa6bc4d" providerId="ADAL" clId="{9F24E048-637B-4AD9-BAFE-199762784C1D}" dt="2019-06-19T01:49:08.994" v="511" actId="20577"/>
          <ac:spMkLst>
            <pc:docMk/>
            <pc:sldMk cId="1223893682" sldId="1035"/>
            <ac:spMk id="2" creationId="{935C3CFE-4634-40F1-B691-004BF1E61F02}"/>
          </ac:spMkLst>
        </pc:spChg>
      </pc:sldChg>
      <pc:sldChg chg="modSp">
        <pc:chgData name="손동기" userId="d7f9b11d-1745-4509-ad3d-dd426aa6bc4d" providerId="ADAL" clId="{9F24E048-637B-4AD9-BAFE-199762784C1D}" dt="2019-06-19T00:57:31.719" v="0" actId="20577"/>
        <pc:sldMkLst>
          <pc:docMk/>
          <pc:sldMk cId="1949630138" sldId="1038"/>
        </pc:sldMkLst>
        <pc:spChg chg="mod">
          <ac:chgData name="손동기" userId="d7f9b11d-1745-4509-ad3d-dd426aa6bc4d" providerId="ADAL" clId="{9F24E048-637B-4AD9-BAFE-199762784C1D}" dt="2019-06-19T00:57:31.719" v="0" actId="20577"/>
          <ac:spMkLst>
            <pc:docMk/>
            <pc:sldMk cId="1949630138" sldId="1038"/>
            <ac:spMk id="4" creationId="{4929B883-33D1-4C04-BADE-791C2F3169BE}"/>
          </ac:spMkLst>
        </pc:spChg>
      </pc:sldChg>
      <pc:sldChg chg="modSp">
        <pc:chgData name="손동기" userId="d7f9b11d-1745-4509-ad3d-dd426aa6bc4d" providerId="ADAL" clId="{9F24E048-637B-4AD9-BAFE-199762784C1D}" dt="2019-06-19T01:49:49.518" v="516" actId="20577"/>
        <pc:sldMkLst>
          <pc:docMk/>
          <pc:sldMk cId="821041729" sldId="1042"/>
        </pc:sldMkLst>
        <pc:spChg chg="mod">
          <ac:chgData name="손동기" userId="d7f9b11d-1745-4509-ad3d-dd426aa6bc4d" providerId="ADAL" clId="{9F24E048-637B-4AD9-BAFE-199762784C1D}" dt="2019-06-19T01:49:49.518" v="516" actId="20577"/>
          <ac:spMkLst>
            <pc:docMk/>
            <pc:sldMk cId="821041729" sldId="1042"/>
            <ac:spMk id="4" creationId="{3A36D352-D5F2-4C39-868A-272E91DB1E0A}"/>
          </ac:spMkLst>
        </pc:spChg>
      </pc:sldChg>
      <pc:sldChg chg="modSp">
        <pc:chgData name="손동기" userId="d7f9b11d-1745-4509-ad3d-dd426aa6bc4d" providerId="ADAL" clId="{9F24E048-637B-4AD9-BAFE-199762784C1D}" dt="2019-06-19T07:34:43.780" v="548"/>
        <pc:sldMkLst>
          <pc:docMk/>
          <pc:sldMk cId="1982734409" sldId="1043"/>
        </pc:sldMkLst>
        <pc:spChg chg="mod">
          <ac:chgData name="손동기" userId="d7f9b11d-1745-4509-ad3d-dd426aa6bc4d" providerId="ADAL" clId="{9F24E048-637B-4AD9-BAFE-199762784C1D}" dt="2019-06-19T07:34:43.780" v="548"/>
          <ac:spMkLst>
            <pc:docMk/>
            <pc:sldMk cId="1982734409" sldId="1043"/>
            <ac:spMk id="4" creationId="{00000000-0000-0000-0000-000000000000}"/>
          </ac:spMkLst>
        </pc:spChg>
      </pc:sldChg>
      <pc:sldChg chg="addSp delSp modSp">
        <pc:chgData name="손동기" userId="d7f9b11d-1745-4509-ad3d-dd426aa6bc4d" providerId="ADAL" clId="{9F24E048-637B-4AD9-BAFE-199762784C1D}" dt="2019-06-19T01:36:43.756" v="259" actId="14100"/>
        <pc:sldMkLst>
          <pc:docMk/>
          <pc:sldMk cId="1262300892" sldId="1044"/>
        </pc:sldMkLst>
        <pc:spChg chg="add del mod ord">
          <ac:chgData name="손동기" userId="d7f9b11d-1745-4509-ad3d-dd426aa6bc4d" providerId="ADAL" clId="{9F24E048-637B-4AD9-BAFE-199762784C1D}" dt="2019-06-19T01:20:31.803" v="103" actId="478"/>
          <ac:spMkLst>
            <pc:docMk/>
            <pc:sldMk cId="1262300892" sldId="1044"/>
            <ac:spMk id="18" creationId="{8C3EC624-B27B-48AA-9B7C-B1A1EAF554A1}"/>
          </ac:spMkLst>
        </pc:spChg>
        <pc:picChg chg="del mod">
          <ac:chgData name="손동기" userId="d7f9b11d-1745-4509-ad3d-dd426aa6bc4d" providerId="ADAL" clId="{9F24E048-637B-4AD9-BAFE-199762784C1D}" dt="2019-06-19T01:17:30.043" v="60"/>
          <ac:picMkLst>
            <pc:docMk/>
            <pc:sldMk cId="1262300892" sldId="1044"/>
            <ac:picMk id="4" creationId="{89652C3B-B3FE-4678-BCD3-E044F2BBF50D}"/>
          </ac:picMkLst>
        </pc:picChg>
        <pc:picChg chg="del">
          <ac:chgData name="손동기" userId="d7f9b11d-1745-4509-ad3d-dd426aa6bc4d" providerId="ADAL" clId="{9F24E048-637B-4AD9-BAFE-199762784C1D}" dt="2019-06-19T01:17:08.348" v="56" actId="478"/>
          <ac:picMkLst>
            <pc:docMk/>
            <pc:sldMk cId="1262300892" sldId="1044"/>
            <ac:picMk id="5" creationId="{AD8A15B0-7867-41A3-876B-D4DDC8E554A7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7" creationId="{0F40C43A-1EA2-4D13-BE12-5DBE79F94A7E}"/>
          </ac:picMkLst>
        </pc:picChg>
        <pc:picChg chg="add del mod">
          <ac:chgData name="손동기" userId="d7f9b11d-1745-4509-ad3d-dd426aa6bc4d" providerId="ADAL" clId="{9F24E048-637B-4AD9-BAFE-199762784C1D}" dt="2019-06-19T01:22:29.490" v="110" actId="478"/>
          <ac:picMkLst>
            <pc:docMk/>
            <pc:sldMk cId="1262300892" sldId="1044"/>
            <ac:picMk id="9" creationId="{DD6334C5-01AB-4582-92F1-4E41C88E289E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2" creationId="{2C7B4DB0-E9C9-435A-A849-2AC10E17F4BD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4" creationId="{E11F553B-9A5A-4BBE-AB00-40CF6DF16178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5" creationId="{3F6CCE52-9F5F-4FD6-975E-1A6507E3726D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6" creationId="{061D485A-DFE0-4B96-983F-3A886840EE8B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7" creationId="{0C41C81F-E805-43AB-A543-B0E89966B79D}"/>
          </ac:picMkLst>
        </pc:picChg>
        <pc:picChg chg="add del mod">
          <ac:chgData name="손동기" userId="d7f9b11d-1745-4509-ad3d-dd426aa6bc4d" providerId="ADAL" clId="{9F24E048-637B-4AD9-BAFE-199762784C1D}" dt="2019-06-19T01:22:26.020" v="108"/>
          <ac:picMkLst>
            <pc:docMk/>
            <pc:sldMk cId="1262300892" sldId="1044"/>
            <ac:picMk id="19" creationId="{AB8EC255-E0DA-4173-8371-3018C8C83A2B}"/>
          </ac:picMkLst>
        </pc:picChg>
        <pc:picChg chg="add del mod">
          <ac:chgData name="손동기" userId="d7f9b11d-1745-4509-ad3d-dd426aa6bc4d" providerId="ADAL" clId="{9F24E048-637B-4AD9-BAFE-199762784C1D}" dt="2019-06-19T01:33:16.568" v="203" actId="478"/>
          <ac:picMkLst>
            <pc:docMk/>
            <pc:sldMk cId="1262300892" sldId="1044"/>
            <ac:picMk id="20" creationId="{61ACC4AB-292F-4BC9-981D-21D0EE0145DA}"/>
          </ac:picMkLst>
        </pc:picChg>
        <pc:picChg chg="add del mod">
          <ac:chgData name="손동기" userId="d7f9b11d-1745-4509-ad3d-dd426aa6bc4d" providerId="ADAL" clId="{9F24E048-637B-4AD9-BAFE-199762784C1D}" dt="2019-06-19T01:26:13.137" v="127" actId="478"/>
          <ac:picMkLst>
            <pc:docMk/>
            <pc:sldMk cId="1262300892" sldId="1044"/>
            <ac:picMk id="22" creationId="{76EE1FCA-2E61-4F14-9224-B70DC818850C}"/>
          </ac:picMkLst>
        </pc:picChg>
        <pc:picChg chg="add del mod">
          <ac:chgData name="손동기" userId="d7f9b11d-1745-4509-ad3d-dd426aa6bc4d" providerId="ADAL" clId="{9F24E048-637B-4AD9-BAFE-199762784C1D}" dt="2019-06-19T01:26:28.889" v="135" actId="478"/>
          <ac:picMkLst>
            <pc:docMk/>
            <pc:sldMk cId="1262300892" sldId="1044"/>
            <ac:picMk id="24" creationId="{BF9F5658-4383-4DCE-B616-6284955672AA}"/>
          </ac:picMkLst>
        </pc:picChg>
        <pc:picChg chg="add mod ord">
          <ac:chgData name="손동기" userId="d7f9b11d-1745-4509-ad3d-dd426aa6bc4d" providerId="ADAL" clId="{9F24E048-637B-4AD9-BAFE-199762784C1D}" dt="2019-06-19T01:34:34.410" v="229" actId="14100"/>
          <ac:picMkLst>
            <pc:docMk/>
            <pc:sldMk cId="1262300892" sldId="1044"/>
            <ac:picMk id="70" creationId="{23A7FE7D-0C0C-4A68-9054-3970EA077AD3}"/>
          </ac:picMkLst>
        </pc:picChg>
        <pc:picChg chg="add del mod">
          <ac:chgData name="손동기" userId="d7f9b11d-1745-4509-ad3d-dd426aa6bc4d" providerId="ADAL" clId="{9F24E048-637B-4AD9-BAFE-199762784C1D}" dt="2019-06-19T01:33:22.455" v="207"/>
          <ac:picMkLst>
            <pc:docMk/>
            <pc:sldMk cId="1262300892" sldId="1044"/>
            <ac:picMk id="71" creationId="{396C3541-8578-44E8-B33C-39AA918A7A04}"/>
          </ac:picMkLst>
        </pc:picChg>
        <pc:picChg chg="add mod">
          <ac:chgData name="손동기" userId="d7f9b11d-1745-4509-ad3d-dd426aa6bc4d" providerId="ADAL" clId="{9F24E048-637B-4AD9-BAFE-199762784C1D}" dt="2019-06-19T01:33:50.520" v="215" actId="1076"/>
          <ac:picMkLst>
            <pc:docMk/>
            <pc:sldMk cId="1262300892" sldId="1044"/>
            <ac:picMk id="72" creationId="{C2AD7E79-F407-4F9D-8693-D68E043C3F62}"/>
          </ac:picMkLst>
        </pc:picChg>
        <pc:cxnChg chg="add mod ord">
          <ac:chgData name="손동기" userId="d7f9b11d-1745-4509-ad3d-dd426aa6bc4d" providerId="ADAL" clId="{9F24E048-637B-4AD9-BAFE-199762784C1D}" dt="2019-06-19T01:34:25.532" v="226" actId="1076"/>
          <ac:cxnSpMkLst>
            <pc:docMk/>
            <pc:sldMk cId="1262300892" sldId="1044"/>
            <ac:cxnSpMk id="25" creationId="{968BF909-F5CB-4F24-AC0B-73A1FC4E9E2F}"/>
          </ac:cxnSpMkLst>
        </pc:cxnChg>
        <pc:cxnChg chg="add mod ord">
          <ac:chgData name="손동기" userId="d7f9b11d-1745-4509-ad3d-dd426aa6bc4d" providerId="ADAL" clId="{9F24E048-637B-4AD9-BAFE-199762784C1D}" dt="2019-06-19T01:34:38.633" v="230" actId="1076"/>
          <ac:cxnSpMkLst>
            <pc:docMk/>
            <pc:sldMk cId="1262300892" sldId="1044"/>
            <ac:cxnSpMk id="30" creationId="{A05E34B5-DF4C-45CA-B1AC-47403DB38F6B}"/>
          </ac:cxnSpMkLst>
        </pc:cxnChg>
        <pc:cxnChg chg="add mod ord">
          <ac:chgData name="손동기" userId="d7f9b11d-1745-4509-ad3d-dd426aa6bc4d" providerId="ADAL" clId="{9F24E048-637B-4AD9-BAFE-199762784C1D}" dt="2019-06-19T01:34:03.868" v="218" actId="1076"/>
          <ac:cxnSpMkLst>
            <pc:docMk/>
            <pc:sldMk cId="1262300892" sldId="1044"/>
            <ac:cxnSpMk id="35" creationId="{F03D7E5D-A2B3-409B-94D5-4CE10F8B5F22}"/>
          </ac:cxnSpMkLst>
        </pc:cxnChg>
        <pc:cxnChg chg="add mod ord">
          <ac:chgData name="손동기" userId="d7f9b11d-1745-4509-ad3d-dd426aa6bc4d" providerId="ADAL" clId="{9F24E048-637B-4AD9-BAFE-199762784C1D}" dt="2019-06-19T01:34:06.594" v="219" actId="1076"/>
          <ac:cxnSpMkLst>
            <pc:docMk/>
            <pc:sldMk cId="1262300892" sldId="1044"/>
            <ac:cxnSpMk id="45" creationId="{1EFE76AE-8331-41E8-B2C6-31A0A5F2D1AA}"/>
          </ac:cxnSpMkLst>
        </pc:cxnChg>
        <pc:cxnChg chg="add del mod ord">
          <ac:chgData name="손동기" userId="d7f9b11d-1745-4509-ad3d-dd426aa6bc4d" providerId="ADAL" clId="{9F24E048-637B-4AD9-BAFE-199762784C1D}" dt="2019-06-19T01:35:01.215" v="236" actId="478"/>
          <ac:cxnSpMkLst>
            <pc:docMk/>
            <pc:sldMk cId="1262300892" sldId="1044"/>
            <ac:cxnSpMk id="53" creationId="{1914B407-653D-4F2D-9DE5-0A232BF4EDA6}"/>
          </ac:cxnSpMkLst>
        </pc:cxnChg>
        <pc:cxnChg chg="add del mod ord">
          <ac:chgData name="손동기" userId="d7f9b11d-1745-4509-ad3d-dd426aa6bc4d" providerId="ADAL" clId="{9F24E048-637B-4AD9-BAFE-199762784C1D}" dt="2019-06-19T01:34:47.928" v="232" actId="478"/>
          <ac:cxnSpMkLst>
            <pc:docMk/>
            <pc:sldMk cId="1262300892" sldId="1044"/>
            <ac:cxnSpMk id="65" creationId="{B34FEF4B-2801-4ED4-8AB5-76F346A56710}"/>
          </ac:cxnSpMkLst>
        </pc:cxnChg>
        <pc:cxnChg chg="add mod">
          <ac:chgData name="손동기" userId="d7f9b11d-1745-4509-ad3d-dd426aa6bc4d" providerId="ADAL" clId="{9F24E048-637B-4AD9-BAFE-199762784C1D}" dt="2019-06-19T01:34:56.186" v="235" actId="14100"/>
          <ac:cxnSpMkLst>
            <pc:docMk/>
            <pc:sldMk cId="1262300892" sldId="1044"/>
            <ac:cxnSpMk id="78" creationId="{67CBDEEC-7764-4B17-861C-EE04CF79D54F}"/>
          </ac:cxnSpMkLst>
        </pc:cxnChg>
        <pc:cxnChg chg="add del mod">
          <ac:chgData name="손동기" userId="d7f9b11d-1745-4509-ad3d-dd426aa6bc4d" providerId="ADAL" clId="{9F24E048-637B-4AD9-BAFE-199762784C1D}" dt="2019-06-19T01:35:53.800" v="245" actId="478"/>
          <ac:cxnSpMkLst>
            <pc:docMk/>
            <pc:sldMk cId="1262300892" sldId="1044"/>
            <ac:cxnSpMk id="82" creationId="{2C7CF67C-E87C-446B-981A-2DFCEA1245CF}"/>
          </ac:cxnSpMkLst>
        </pc:cxnChg>
        <pc:cxnChg chg="add mod">
          <ac:chgData name="손동기" userId="d7f9b11d-1745-4509-ad3d-dd426aa6bc4d" providerId="ADAL" clId="{9F24E048-637B-4AD9-BAFE-199762784C1D}" dt="2019-06-19T01:36:43.756" v="259" actId="14100"/>
          <ac:cxnSpMkLst>
            <pc:docMk/>
            <pc:sldMk cId="1262300892" sldId="1044"/>
            <ac:cxnSpMk id="88" creationId="{1C69A3DC-591B-4246-B8EF-8758C16387B2}"/>
          </ac:cxnSpMkLst>
        </pc:cxnChg>
      </pc:sldChg>
      <pc:sldChg chg="modSp">
        <pc:chgData name="손동기" userId="d7f9b11d-1745-4509-ad3d-dd426aa6bc4d" providerId="ADAL" clId="{9F24E048-637B-4AD9-BAFE-199762784C1D}" dt="2019-06-19T00:57:34.824" v="2" actId="20577"/>
        <pc:sldMkLst>
          <pc:docMk/>
          <pc:sldMk cId="2274001677" sldId="1046"/>
        </pc:sldMkLst>
        <pc:spChg chg="mod">
          <ac:chgData name="손동기" userId="d7f9b11d-1745-4509-ad3d-dd426aa6bc4d" providerId="ADAL" clId="{9F24E048-637B-4AD9-BAFE-199762784C1D}" dt="2019-06-19T00:57:34.824" v="2" actId="20577"/>
          <ac:spMkLst>
            <pc:docMk/>
            <pc:sldMk cId="2274001677" sldId="1046"/>
            <ac:spMk id="4" creationId="{91201412-0668-4700-84CC-D23461B63989}"/>
          </ac:spMkLst>
        </pc:spChg>
      </pc:sldChg>
      <pc:sldChg chg="modSp">
        <pc:chgData name="손동기" userId="d7f9b11d-1745-4509-ad3d-dd426aa6bc4d" providerId="ADAL" clId="{9F24E048-637B-4AD9-BAFE-199762784C1D}" dt="2019-06-19T00:57:37.495" v="4" actId="20577"/>
        <pc:sldMkLst>
          <pc:docMk/>
          <pc:sldMk cId="3748798225" sldId="1047"/>
        </pc:sldMkLst>
        <pc:spChg chg="mod">
          <ac:chgData name="손동기" userId="d7f9b11d-1745-4509-ad3d-dd426aa6bc4d" providerId="ADAL" clId="{9F24E048-637B-4AD9-BAFE-199762784C1D}" dt="2019-06-19T00:57:37.495" v="4" actId="20577"/>
          <ac:spMkLst>
            <pc:docMk/>
            <pc:sldMk cId="3748798225" sldId="1047"/>
            <ac:spMk id="4" creationId="{91201412-0668-4700-84CC-D23461B63989}"/>
          </ac:spMkLst>
        </pc:spChg>
      </pc:sldChg>
      <pc:sldChg chg="modSp">
        <pc:chgData name="손동기" userId="d7f9b11d-1745-4509-ad3d-dd426aa6bc4d" providerId="ADAL" clId="{9F24E048-637B-4AD9-BAFE-199762784C1D}" dt="2019-06-19T01:48:57.806" v="505" actId="20577"/>
        <pc:sldMkLst>
          <pc:docMk/>
          <pc:sldMk cId="1325839343" sldId="1048"/>
        </pc:sldMkLst>
        <pc:spChg chg="mod">
          <ac:chgData name="손동기" userId="d7f9b11d-1745-4509-ad3d-dd426aa6bc4d" providerId="ADAL" clId="{9F24E048-637B-4AD9-BAFE-199762784C1D}" dt="2019-06-19T01:48:57.806" v="505" actId="20577"/>
          <ac:spMkLst>
            <pc:docMk/>
            <pc:sldMk cId="1325839343" sldId="1048"/>
            <ac:spMk id="2" creationId="{00E2CCEB-BC4E-4C0C-B7FD-8FEB6B8BE2A5}"/>
          </ac:spMkLst>
        </pc:spChg>
      </pc:sldChg>
      <pc:sldChg chg="modSp">
        <pc:chgData name="손동기" userId="d7f9b11d-1745-4509-ad3d-dd426aa6bc4d" providerId="ADAL" clId="{9F24E048-637B-4AD9-BAFE-199762784C1D}" dt="2019-06-19T01:49:55.289" v="518" actId="20577"/>
        <pc:sldMkLst>
          <pc:docMk/>
          <pc:sldMk cId="870427435" sldId="1049"/>
        </pc:sldMkLst>
        <pc:spChg chg="mod">
          <ac:chgData name="손동기" userId="d7f9b11d-1745-4509-ad3d-dd426aa6bc4d" providerId="ADAL" clId="{9F24E048-637B-4AD9-BAFE-199762784C1D}" dt="2019-06-19T01:49:55.289" v="518" actId="20577"/>
          <ac:spMkLst>
            <pc:docMk/>
            <pc:sldMk cId="870427435" sldId="1049"/>
            <ac:spMk id="4" creationId="{3A36D352-D5F2-4C39-868A-272E91DB1E0A}"/>
          </ac:spMkLst>
        </pc:spChg>
      </pc:sldChg>
    </pc:docChg>
  </pc:docChgLst>
  <pc:docChgLst>
    <pc:chgData name="손동기" userId="d7f9b11d-1745-4509-ad3d-dd426aa6bc4d" providerId="ADAL" clId="{4C3D279E-531A-4149-BD17-E98F296D6EAB}"/>
    <pc:docChg chg="undo custSel modSld sldOrd">
      <pc:chgData name="손동기" userId="d7f9b11d-1745-4509-ad3d-dd426aa6bc4d" providerId="ADAL" clId="{4C3D279E-531A-4149-BD17-E98F296D6EAB}" dt="2019-06-02T11:02:03.775" v="97" actId="20577"/>
      <pc:docMkLst>
        <pc:docMk/>
      </pc:docMkLst>
      <pc:sldChg chg="modSp">
        <pc:chgData name="손동기" userId="d7f9b11d-1745-4509-ad3d-dd426aa6bc4d" providerId="ADAL" clId="{4C3D279E-531A-4149-BD17-E98F296D6EAB}" dt="2019-06-02T10:08:13.952" v="62"/>
        <pc:sldMkLst>
          <pc:docMk/>
          <pc:sldMk cId="4208383913" sldId="935"/>
        </pc:sldMkLst>
        <pc:spChg chg="mod">
          <ac:chgData name="손동기" userId="d7f9b11d-1745-4509-ad3d-dd426aa6bc4d" providerId="ADAL" clId="{4C3D279E-531A-4149-BD17-E98F296D6EAB}" dt="2019-06-02T10:08:13.952" v="62"/>
          <ac:spMkLst>
            <pc:docMk/>
            <pc:sldMk cId="4208383913" sldId="935"/>
            <ac:spMk id="9" creationId="{00000000-0000-0000-0000-000000000000}"/>
          </ac:spMkLst>
        </pc:spChg>
        <pc:spChg chg="mod">
          <ac:chgData name="손동기" userId="d7f9b11d-1745-4509-ad3d-dd426aa6bc4d" providerId="ADAL" clId="{4C3D279E-531A-4149-BD17-E98F296D6EAB}" dt="2019-06-02T10:06:58.975" v="15" actId="20577"/>
          <ac:spMkLst>
            <pc:docMk/>
            <pc:sldMk cId="4208383913" sldId="935"/>
            <ac:spMk id="16" creationId="{00000000-0000-0000-0000-000000000000}"/>
          </ac:spMkLst>
        </pc:spChg>
        <pc:grpChg chg="mod">
          <ac:chgData name="손동기" userId="d7f9b11d-1745-4509-ad3d-dd426aa6bc4d" providerId="ADAL" clId="{4C3D279E-531A-4149-BD17-E98F296D6EAB}" dt="2019-06-02T10:06:45.211" v="8"/>
          <ac:grpSpMkLst>
            <pc:docMk/>
            <pc:sldMk cId="4208383913" sldId="935"/>
            <ac:grpSpMk id="7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54.167" v="13"/>
          <ac:grpSpMkLst>
            <pc:docMk/>
            <pc:sldMk cId="4208383913" sldId="935"/>
            <ac:grpSpMk id="14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47.235" v="9" actId="1076"/>
          <ac:grpSpMkLst>
            <pc:docMk/>
            <pc:sldMk cId="4208383913" sldId="935"/>
            <ac:grpSpMk id="17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7:44.196" v="21" actId="1076"/>
          <ac:grpSpMkLst>
            <pc:docMk/>
            <pc:sldMk cId="4208383913" sldId="935"/>
            <ac:grpSpMk id="28" creationId="{4393FE98-31D4-4E44-AB93-94B4387C2223}"/>
          </ac:grpSpMkLst>
        </pc:grpChg>
        <pc:grpChg chg="mod">
          <ac:chgData name="손동기" userId="d7f9b11d-1745-4509-ad3d-dd426aa6bc4d" providerId="ADAL" clId="{4C3D279E-531A-4149-BD17-E98F296D6EAB}" dt="2019-06-02T10:07:44.196" v="21" actId="1076"/>
          <ac:grpSpMkLst>
            <pc:docMk/>
            <pc:sldMk cId="4208383913" sldId="935"/>
            <ac:grpSpMk id="31" creationId="{A2DCC69C-4DF6-4999-9308-0824649FE483}"/>
          </ac:grpSpMkLst>
        </pc:grpChg>
      </pc:sldChg>
      <pc:sldChg chg="modSp">
        <pc:chgData name="손동기" userId="d7f9b11d-1745-4509-ad3d-dd426aa6bc4d" providerId="ADAL" clId="{4C3D279E-531A-4149-BD17-E98F296D6EAB}" dt="2019-06-02T10:06:34.411" v="5"/>
        <pc:sldMkLst>
          <pc:docMk/>
          <pc:sldMk cId="2977015676" sldId="937"/>
        </pc:sldMkLst>
        <pc:spChg chg="mod">
          <ac:chgData name="손동기" userId="d7f9b11d-1745-4509-ad3d-dd426aa6bc4d" providerId="ADAL" clId="{4C3D279E-531A-4149-BD17-E98F296D6EAB}" dt="2019-06-02T10:06:34.411" v="5"/>
          <ac:spMkLst>
            <pc:docMk/>
            <pc:sldMk cId="2977015676" sldId="937"/>
            <ac:spMk id="7" creationId="{00000000-0000-0000-0000-000000000000}"/>
          </ac:spMkLst>
        </pc:spChg>
        <pc:grpChg chg="mod">
          <ac:chgData name="손동기" userId="d7f9b11d-1745-4509-ad3d-dd426aa6bc4d" providerId="ADAL" clId="{4C3D279E-531A-4149-BD17-E98F296D6EAB}" dt="2019-06-02T10:06:34.411" v="5"/>
          <ac:grpSpMkLst>
            <pc:docMk/>
            <pc:sldMk cId="2977015676" sldId="937"/>
            <ac:grpSpMk id="5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34.411" v="5"/>
          <ac:grpSpMkLst>
            <pc:docMk/>
            <pc:sldMk cId="2977015676" sldId="937"/>
            <ac:grpSpMk id="9" creationId="{00000000-0000-0000-0000-000000000000}"/>
          </ac:grpSpMkLst>
        </pc:grpChg>
      </pc:sldChg>
      <pc:sldChg chg="modSp">
        <pc:chgData name="손동기" userId="d7f9b11d-1745-4509-ad3d-dd426aa6bc4d" providerId="ADAL" clId="{4C3D279E-531A-4149-BD17-E98F296D6EAB}" dt="2019-06-02T10:11:09.372" v="90" actId="20577"/>
        <pc:sldMkLst>
          <pc:docMk/>
          <pc:sldMk cId="1351283430" sldId="992"/>
        </pc:sldMkLst>
        <pc:spChg chg="mod">
          <ac:chgData name="손동기" userId="d7f9b11d-1745-4509-ad3d-dd426aa6bc4d" providerId="ADAL" clId="{4C3D279E-531A-4149-BD17-E98F296D6EAB}" dt="2019-06-02T10:11:09.372" v="90" actId="20577"/>
          <ac:spMkLst>
            <pc:docMk/>
            <pc:sldMk cId="1351283430" sldId="992"/>
            <ac:spMk id="3" creationId="{B5BBFCDF-D7AB-4AAA-96F3-1AA94DB2A858}"/>
          </ac:spMkLst>
        </pc:spChg>
      </pc:sldChg>
      <pc:sldChg chg="modSp">
        <pc:chgData name="손동기" userId="d7f9b11d-1745-4509-ad3d-dd426aa6bc4d" providerId="ADAL" clId="{4C3D279E-531A-4149-BD17-E98F296D6EAB}" dt="2019-06-02T10:10:58.796" v="89" actId="20577"/>
        <pc:sldMkLst>
          <pc:docMk/>
          <pc:sldMk cId="3720301261" sldId="996"/>
        </pc:sldMkLst>
        <pc:spChg chg="mod">
          <ac:chgData name="손동기" userId="d7f9b11d-1745-4509-ad3d-dd426aa6bc4d" providerId="ADAL" clId="{4C3D279E-531A-4149-BD17-E98F296D6EAB}" dt="2019-06-02T10:10:58.796" v="89" actId="20577"/>
          <ac:spMkLst>
            <pc:docMk/>
            <pc:sldMk cId="3720301261" sldId="996"/>
            <ac:spMk id="3" creationId="{B5BBFCDF-D7AB-4AAA-96F3-1AA94DB2A858}"/>
          </ac:spMkLst>
        </pc:spChg>
      </pc:sldChg>
      <pc:sldChg chg="modSp">
        <pc:chgData name="손동기" userId="d7f9b11d-1745-4509-ad3d-dd426aa6bc4d" providerId="ADAL" clId="{4C3D279E-531A-4149-BD17-E98F296D6EAB}" dt="2019-06-02T11:02:03.775" v="97" actId="20577"/>
        <pc:sldMkLst>
          <pc:docMk/>
          <pc:sldMk cId="3747500182" sldId="1011"/>
        </pc:sldMkLst>
        <pc:graphicFrameChg chg="mod modGraphic">
          <ac:chgData name="손동기" userId="d7f9b11d-1745-4509-ad3d-dd426aa6bc4d" providerId="ADAL" clId="{4C3D279E-531A-4149-BD17-E98F296D6EAB}" dt="2019-06-02T11:02:03.775" v="97" actId="20577"/>
          <ac:graphicFrameMkLst>
            <pc:docMk/>
            <pc:sldMk cId="3747500182" sldId="1011"/>
            <ac:graphicFrameMk id="5" creationId="{38C27B63-6FD4-469F-A820-4A5C1724FF3F}"/>
          </ac:graphicFrameMkLst>
        </pc:graphicFrameChg>
      </pc:sldChg>
      <pc:sldChg chg="modSp ord">
        <pc:chgData name="손동기" userId="d7f9b11d-1745-4509-ad3d-dd426aa6bc4d" providerId="ADAL" clId="{4C3D279E-531A-4149-BD17-E98F296D6EAB}" dt="2019-06-02T10:06:31.223" v="4"/>
        <pc:sldMkLst>
          <pc:docMk/>
          <pc:sldMk cId="282125427" sldId="1037"/>
        </pc:sldMkLst>
        <pc:spChg chg="mod">
          <ac:chgData name="손동기" userId="d7f9b11d-1745-4509-ad3d-dd426aa6bc4d" providerId="ADAL" clId="{4C3D279E-531A-4149-BD17-E98F296D6EAB}" dt="2019-06-02T10:06:31.223" v="4"/>
          <ac:spMkLst>
            <pc:docMk/>
            <pc:sldMk cId="282125427" sldId="1037"/>
            <ac:spMk id="6" creationId="{D12958E3-39CD-4917-B211-FE18C8B7BCBD}"/>
          </ac:spMkLst>
        </pc:spChg>
        <pc:grpChg chg="mod">
          <ac:chgData name="손동기" userId="d7f9b11d-1745-4509-ad3d-dd426aa6bc4d" providerId="ADAL" clId="{4C3D279E-531A-4149-BD17-E98F296D6EAB}" dt="2019-06-02T10:06:31.223" v="4"/>
          <ac:grpSpMkLst>
            <pc:docMk/>
            <pc:sldMk cId="282125427" sldId="1037"/>
            <ac:grpSpMk id="2" creationId="{D9DA18BF-7F84-4A67-91D7-B568FA951F79}"/>
          </ac:grpSpMkLst>
        </pc:grpChg>
        <pc:grpChg chg="mod">
          <ac:chgData name="손동기" userId="d7f9b11d-1745-4509-ad3d-dd426aa6bc4d" providerId="ADAL" clId="{4C3D279E-531A-4149-BD17-E98F296D6EAB}" dt="2019-06-02T10:06:31.223" v="4"/>
          <ac:grpSpMkLst>
            <pc:docMk/>
            <pc:sldMk cId="282125427" sldId="1037"/>
            <ac:grpSpMk id="3" creationId="{D67686F0-96B6-4EA3-B9E1-60E2EF69261B}"/>
          </ac:grpSpMkLst>
        </pc:grpChg>
      </pc:sldChg>
      <pc:sldChg chg="ord">
        <pc:chgData name="손동기" userId="d7f9b11d-1745-4509-ad3d-dd426aa6bc4d" providerId="ADAL" clId="{4C3D279E-531A-4149-BD17-E98F296D6EAB}" dt="2019-06-02T10:06:22.866" v="1"/>
        <pc:sldMkLst>
          <pc:docMk/>
          <pc:sldMk cId="1949630138" sldId="1038"/>
        </pc:sldMkLst>
      </pc:sldChg>
    </pc:docChg>
  </pc:docChgLst>
  <pc:docChgLst>
    <pc:chgData name="손동기" userId="d7f9b11d-1745-4509-ad3d-dd426aa6bc4d" providerId="ADAL" clId="{5DB23117-8824-4ABC-8233-2A6F316D22B6}"/>
    <pc:docChg chg="custSel modSld">
      <pc:chgData name="손동기" userId="d7f9b11d-1745-4509-ad3d-dd426aa6bc4d" providerId="ADAL" clId="{5DB23117-8824-4ABC-8233-2A6F316D22B6}" dt="2019-06-23T10:28:42.140" v="3481" actId="20577"/>
      <pc:docMkLst>
        <pc:docMk/>
      </pc:docMkLst>
      <pc:sldChg chg="modNotesTx">
        <pc:chgData name="손동기" userId="d7f9b11d-1745-4509-ad3d-dd426aa6bc4d" providerId="ADAL" clId="{5DB23117-8824-4ABC-8233-2A6F316D22B6}" dt="2019-06-23T10:28:42.140" v="3481" actId="20577"/>
        <pc:sldMkLst>
          <pc:docMk/>
          <pc:sldMk cId="100853893" sldId="688"/>
        </pc:sldMkLst>
      </pc:sldChg>
      <pc:sldChg chg="modNotesTx">
        <pc:chgData name="손동기" userId="d7f9b11d-1745-4509-ad3d-dd426aa6bc4d" providerId="ADAL" clId="{5DB23117-8824-4ABC-8233-2A6F316D22B6}" dt="2019-06-23T03:39:01.849" v="104" actId="20577"/>
        <pc:sldMkLst>
          <pc:docMk/>
          <pc:sldMk cId="657968598" sldId="692"/>
        </pc:sldMkLst>
      </pc:sldChg>
      <pc:sldChg chg="modNotesTx">
        <pc:chgData name="손동기" userId="d7f9b11d-1745-4509-ad3d-dd426aa6bc4d" providerId="ADAL" clId="{5DB23117-8824-4ABC-8233-2A6F316D22B6}" dt="2019-06-23T03:54:18.665" v="1343" actId="20577"/>
        <pc:sldMkLst>
          <pc:docMk/>
          <pc:sldMk cId="2977015676" sldId="937"/>
        </pc:sldMkLst>
      </pc:sldChg>
      <pc:sldChg chg="modNotesTx">
        <pc:chgData name="손동기" userId="d7f9b11d-1745-4509-ad3d-dd426aa6bc4d" providerId="ADAL" clId="{5DB23117-8824-4ABC-8233-2A6F316D22B6}" dt="2019-06-23T03:54:54.768" v="1394" actId="20577"/>
        <pc:sldMkLst>
          <pc:docMk/>
          <pc:sldMk cId="2277942821" sldId="938"/>
        </pc:sldMkLst>
      </pc:sldChg>
      <pc:sldChg chg="modNotesTx">
        <pc:chgData name="손동기" userId="d7f9b11d-1745-4509-ad3d-dd426aa6bc4d" providerId="ADAL" clId="{5DB23117-8824-4ABC-8233-2A6F316D22B6}" dt="2019-06-23T08:43:48.089" v="1432" actId="20577"/>
        <pc:sldMkLst>
          <pc:docMk/>
          <pc:sldMk cId="2623511267" sldId="961"/>
        </pc:sldMkLst>
      </pc:sldChg>
      <pc:sldChg chg="modNotes modNotesTx">
        <pc:chgData name="손동기" userId="d7f9b11d-1745-4509-ad3d-dd426aa6bc4d" providerId="ADAL" clId="{5DB23117-8824-4ABC-8233-2A6F316D22B6}" dt="2019-06-23T10:28:22.421" v="3420" actId="20577"/>
        <pc:sldMkLst>
          <pc:docMk/>
          <pc:sldMk cId="788205160" sldId="979"/>
        </pc:sldMkLst>
      </pc:sldChg>
      <pc:sldChg chg="modNotes modNotesTx">
        <pc:chgData name="손동기" userId="d7f9b11d-1745-4509-ad3d-dd426aa6bc4d" providerId="ADAL" clId="{5DB23117-8824-4ABC-8233-2A6F316D22B6}" dt="2019-06-23T10:27:54.061" v="3385" actId="20577"/>
        <pc:sldMkLst>
          <pc:docMk/>
          <pc:sldMk cId="408592586" sldId="990"/>
        </pc:sldMkLst>
      </pc:sldChg>
      <pc:sldChg chg="modNotesTx">
        <pc:chgData name="손동기" userId="d7f9b11d-1745-4509-ad3d-dd426aa6bc4d" providerId="ADAL" clId="{5DB23117-8824-4ABC-8233-2A6F316D22B6}" dt="2019-06-23T10:16:35.420" v="1930" actId="20577"/>
        <pc:sldMkLst>
          <pc:docMk/>
          <pc:sldMk cId="2136013937" sldId="993"/>
        </pc:sldMkLst>
      </pc:sldChg>
      <pc:sldChg chg="modNotesTx">
        <pc:chgData name="손동기" userId="d7f9b11d-1745-4509-ad3d-dd426aa6bc4d" providerId="ADAL" clId="{5DB23117-8824-4ABC-8233-2A6F316D22B6}" dt="2019-06-23T10:17:48.252" v="2292" actId="20577"/>
        <pc:sldMkLst>
          <pc:docMk/>
          <pc:sldMk cId="3668333547" sldId="995"/>
        </pc:sldMkLst>
      </pc:sldChg>
      <pc:sldChg chg="modNotes modNotesTx">
        <pc:chgData name="손동기" userId="d7f9b11d-1745-4509-ad3d-dd426aa6bc4d" providerId="ADAL" clId="{5DB23117-8824-4ABC-8233-2A6F316D22B6}" dt="2019-06-23T10:23:31.837" v="3010" actId="20577"/>
        <pc:sldMkLst>
          <pc:docMk/>
          <pc:sldMk cId="1430526495" sldId="1012"/>
        </pc:sldMkLst>
      </pc:sldChg>
      <pc:sldChg chg="modNotesTx">
        <pc:chgData name="손동기" userId="d7f9b11d-1745-4509-ad3d-dd426aa6bc4d" providerId="ADAL" clId="{5DB23117-8824-4ABC-8233-2A6F316D22B6}" dt="2019-06-23T10:25:01.964" v="3208" actId="20577"/>
        <pc:sldMkLst>
          <pc:docMk/>
          <pc:sldMk cId="2887378157" sldId="1014"/>
        </pc:sldMkLst>
      </pc:sldChg>
      <pc:sldChg chg="modNotes modNotesTx">
        <pc:chgData name="손동기" userId="d7f9b11d-1745-4509-ad3d-dd426aa6bc4d" providerId="ADAL" clId="{5DB23117-8824-4ABC-8233-2A6F316D22B6}" dt="2019-06-23T10:28:34.572" v="3429" actId="20577"/>
        <pc:sldMkLst>
          <pc:docMk/>
          <pc:sldMk cId="2954172135" sldId="1018"/>
        </pc:sldMkLst>
      </pc:sldChg>
      <pc:sldChg chg="modNotes modNotesTx">
        <pc:chgData name="손동기" userId="d7f9b11d-1745-4509-ad3d-dd426aa6bc4d" providerId="ADAL" clId="{5DB23117-8824-4ABC-8233-2A6F316D22B6}" dt="2019-06-23T10:16:45.716" v="1961" actId="20577"/>
        <pc:sldMkLst>
          <pc:docMk/>
          <pc:sldMk cId="788205160" sldId="1023"/>
        </pc:sldMkLst>
      </pc:sldChg>
      <pc:sldChg chg="modNotesTx">
        <pc:chgData name="손동기" userId="d7f9b11d-1745-4509-ad3d-dd426aa6bc4d" providerId="ADAL" clId="{5DB23117-8824-4ABC-8233-2A6F316D22B6}" dt="2019-06-23T10:19:02.796" v="2389" actId="20577"/>
        <pc:sldMkLst>
          <pc:docMk/>
          <pc:sldMk cId="3952766249" sldId="1026"/>
        </pc:sldMkLst>
      </pc:sldChg>
      <pc:sldChg chg="modNotesTx">
        <pc:chgData name="손동기" userId="d7f9b11d-1745-4509-ad3d-dd426aa6bc4d" providerId="ADAL" clId="{5DB23117-8824-4ABC-8233-2A6F316D22B6}" dt="2019-06-23T10:20:41.589" v="2684" actId="20577"/>
        <pc:sldMkLst>
          <pc:docMk/>
          <pc:sldMk cId="1724602031" sldId="1030"/>
        </pc:sldMkLst>
      </pc:sldChg>
      <pc:sldChg chg="modNotesTx">
        <pc:chgData name="손동기" userId="d7f9b11d-1745-4509-ad3d-dd426aa6bc4d" providerId="ADAL" clId="{5DB23117-8824-4ABC-8233-2A6F316D22B6}" dt="2019-06-23T10:12:54.542" v="1472" actId="20577"/>
        <pc:sldMkLst>
          <pc:docMk/>
          <pc:sldMk cId="282125427" sldId="1037"/>
        </pc:sldMkLst>
      </pc:sldChg>
      <pc:sldChg chg="modSp modNotesTx">
        <pc:chgData name="손동기" userId="d7f9b11d-1745-4509-ad3d-dd426aa6bc4d" providerId="ADAL" clId="{5DB23117-8824-4ABC-8233-2A6F316D22B6}" dt="2019-06-23T03:42:10.785" v="478" actId="20577"/>
        <pc:sldMkLst>
          <pc:docMk/>
          <pc:sldMk cId="1949630138" sldId="1038"/>
        </pc:sldMkLst>
        <pc:spChg chg="mod">
          <ac:chgData name="손동기" userId="d7f9b11d-1745-4509-ad3d-dd426aa6bc4d" providerId="ADAL" clId="{5DB23117-8824-4ABC-8233-2A6F316D22B6}" dt="2019-06-23T03:41:40.972" v="392" actId="20577"/>
          <ac:spMkLst>
            <pc:docMk/>
            <pc:sldMk cId="1949630138" sldId="1038"/>
            <ac:spMk id="5" creationId="{6BDF714F-DB1D-4020-A71A-4232DBE421AB}"/>
          </ac:spMkLst>
        </pc:spChg>
      </pc:sldChg>
      <pc:sldChg chg="modNotesTx">
        <pc:chgData name="손동기" userId="d7f9b11d-1745-4509-ad3d-dd426aa6bc4d" providerId="ADAL" clId="{5DB23117-8824-4ABC-8233-2A6F316D22B6}" dt="2019-06-23T10:26:13.853" v="3268" actId="20577"/>
        <pc:sldMkLst>
          <pc:docMk/>
          <pc:sldMk cId="821041729" sldId="1042"/>
        </pc:sldMkLst>
      </pc:sldChg>
      <pc:sldChg chg="modNotesTx">
        <pc:chgData name="손동기" userId="d7f9b11d-1745-4509-ad3d-dd426aa6bc4d" providerId="ADAL" clId="{5DB23117-8824-4ABC-8233-2A6F316D22B6}" dt="2019-06-23T10:18:36.139" v="2337" actId="20577"/>
        <pc:sldMkLst>
          <pc:docMk/>
          <pc:sldMk cId="1262300892" sldId="1044"/>
        </pc:sldMkLst>
      </pc:sldChg>
      <pc:sldChg chg="modNotesTx">
        <pc:chgData name="손동기" userId="d7f9b11d-1745-4509-ad3d-dd426aa6bc4d" providerId="ADAL" clId="{5DB23117-8824-4ABC-8233-2A6F316D22B6}" dt="2019-06-23T03:52:29.049" v="1012" actId="20577"/>
        <pc:sldMkLst>
          <pc:docMk/>
          <pc:sldMk cId="2274001677" sldId="1046"/>
        </pc:sldMkLst>
      </pc:sldChg>
      <pc:sldChg chg="modSp modNotesTx">
        <pc:chgData name="손동기" userId="d7f9b11d-1745-4509-ad3d-dd426aa6bc4d" providerId="ADAL" clId="{5DB23117-8824-4ABC-8233-2A6F316D22B6}" dt="2019-06-23T03:53:48.497" v="1264" actId="20577"/>
        <pc:sldMkLst>
          <pc:docMk/>
          <pc:sldMk cId="3748798225" sldId="1047"/>
        </pc:sldMkLst>
        <pc:spChg chg="mod">
          <ac:chgData name="손동기" userId="d7f9b11d-1745-4509-ad3d-dd426aa6bc4d" providerId="ADAL" clId="{5DB23117-8824-4ABC-8233-2A6F316D22B6}" dt="2019-06-23T03:53:42.713" v="1258" actId="207"/>
          <ac:spMkLst>
            <pc:docMk/>
            <pc:sldMk cId="3748798225" sldId="1047"/>
            <ac:spMk id="2" creationId="{A84565D1-47D8-4F8A-902A-14FC23E0C1E7}"/>
          </ac:spMkLst>
        </pc:spChg>
      </pc:sldChg>
      <pc:sldChg chg="modNotesTx">
        <pc:chgData name="손동기" userId="d7f9b11d-1745-4509-ad3d-dd426aa6bc4d" providerId="ADAL" clId="{5DB23117-8824-4ABC-8233-2A6F316D22B6}" dt="2019-06-23T10:22:37.461" v="2950" actId="20577"/>
        <pc:sldMkLst>
          <pc:docMk/>
          <pc:sldMk cId="1325839343" sldId="1048"/>
        </pc:sldMkLst>
      </pc:sldChg>
      <pc:sldChg chg="modNotesTx">
        <pc:chgData name="손동기" userId="d7f9b11d-1745-4509-ad3d-dd426aa6bc4d" providerId="ADAL" clId="{5DB23117-8824-4ABC-8233-2A6F316D22B6}" dt="2019-06-23T10:26:29.869" v="3335" actId="20577"/>
        <pc:sldMkLst>
          <pc:docMk/>
          <pc:sldMk cId="870427435" sldId="1049"/>
        </pc:sldMkLst>
      </pc:sldChg>
    </pc:docChg>
  </pc:docChgLst>
  <pc:docChgLst>
    <pc:chgData name="손동기" userId="d7f9b11d-1745-4509-ad3d-dd426aa6bc4d" providerId="ADAL" clId="{D7578640-3912-4579-9326-66B7CCB96F59}"/>
    <pc:docChg chg="undo custSel addSld delSld modSld">
      <pc:chgData name="손동기" userId="d7f9b11d-1745-4509-ad3d-dd426aa6bc4d" providerId="ADAL" clId="{D7578640-3912-4579-9326-66B7CCB96F59}" dt="2019-06-18T10:24:26.326" v="3143" actId="20577"/>
      <pc:docMkLst>
        <pc:docMk/>
      </pc:docMkLst>
      <pc:sldChg chg="addSp delSp modSp">
        <pc:chgData name="손동기" userId="d7f9b11d-1745-4509-ad3d-dd426aa6bc4d" providerId="ADAL" clId="{D7578640-3912-4579-9326-66B7CCB96F59}" dt="2019-06-18T10:09:30.655" v="2720" actId="1076"/>
        <pc:sldMkLst>
          <pc:docMk/>
          <pc:sldMk cId="2887378157" sldId="1014"/>
        </pc:sldMkLst>
        <pc:spChg chg="mod">
          <ac:chgData name="손동기" userId="d7f9b11d-1745-4509-ad3d-dd426aa6bc4d" providerId="ADAL" clId="{D7578640-3912-4579-9326-66B7CCB96F59}" dt="2019-06-18T09:57:01.213" v="2687" actId="2711"/>
          <ac:spMkLst>
            <pc:docMk/>
            <pc:sldMk cId="2887378157" sldId="1014"/>
            <ac:spMk id="2" creationId="{11CC4DB4-7E49-4D34-9BFD-14431FDAF16D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4" creationId="{39C2FF7F-0E50-46DE-BFEB-05AB00BE26EA}"/>
          </ac:spMkLst>
        </pc:spChg>
        <pc:spChg chg="del">
          <ac:chgData name="손동기" userId="d7f9b11d-1745-4509-ad3d-dd426aa6bc4d" providerId="ADAL" clId="{D7578640-3912-4579-9326-66B7CCB96F59}" dt="2019-06-18T09:54:37.245" v="2676" actId="478"/>
          <ac:spMkLst>
            <pc:docMk/>
            <pc:sldMk cId="2887378157" sldId="1014"/>
            <ac:spMk id="15" creationId="{71F85EBD-AD7B-467D-980D-760B0280E19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6" creationId="{4C4671AE-3C92-46C6-94D5-2FD87A90EB3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7" creationId="{209E51C7-3DDA-4AF7-A74B-AFA09E42249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8" creationId="{4D7C4912-CF3F-4BEF-A7BB-5A42F1AF814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9" creationId="{E45F3AFD-A6F1-4943-87E2-A3FADFAD4923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0" creationId="{E1E7AB9D-6843-449A-AF1A-280F9B4E3B90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1" creationId="{C08C4F86-995D-43BC-9DA3-5CCB17F36949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2" creationId="{B159E68C-386E-464D-87A7-0C63E2D115C3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3" creationId="{A9C27FE0-4E62-43B0-A436-ECF53255834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4" creationId="{DF5D33BC-D016-4CD7-9B94-56D5CCAA5F8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5" creationId="{821E3857-E6F2-4507-86F0-B28DF431441F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6" creationId="{B20CC700-1AF6-462D-BA32-C55E8AFB56B8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7" creationId="{F3C11C00-AF50-406F-A544-B4CCA3F1D176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8" creationId="{5D03C2B6-103C-4DB0-A0FF-B1F1E076700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9" creationId="{B81F4219-CCFF-4153-8029-DD5DB9BC58AA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0" creationId="{F4CB80DA-BA72-4A78-923E-C350683219B7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1" creationId="{08008789-F72A-4D42-8C6B-1922286474F5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2" creationId="{01C774F4-981C-4F4D-8007-4690672F209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3" creationId="{3B7DB687-99BB-4AAC-9387-E5BA1BCCBB8F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4" creationId="{26FB5ED1-78EA-4F05-B402-6528BC101D2F}"/>
          </ac:spMkLst>
        </pc:spChg>
        <pc:spChg chg="add mod">
          <ac:chgData name="손동기" userId="d7f9b11d-1745-4509-ad3d-dd426aa6bc4d" providerId="ADAL" clId="{D7578640-3912-4579-9326-66B7CCB96F59}" dt="2019-06-18T10:07:28.164" v="2713" actId="122"/>
          <ac:spMkLst>
            <pc:docMk/>
            <pc:sldMk cId="2887378157" sldId="1014"/>
            <ac:spMk id="35" creationId="{F0511286-3B4B-4BEF-8518-E50DA35633E6}"/>
          </ac:spMkLst>
        </pc:spChg>
        <pc:spChg chg="add del mod">
          <ac:chgData name="손동기" userId="d7f9b11d-1745-4509-ad3d-dd426aa6bc4d" providerId="ADAL" clId="{D7578640-3912-4579-9326-66B7CCB96F59}" dt="2019-06-18T09:55:59.610" v="2683" actId="478"/>
          <ac:spMkLst>
            <pc:docMk/>
            <pc:sldMk cId="2887378157" sldId="1014"/>
            <ac:spMk id="36" creationId="{EA4A0E3E-8B53-409E-B591-033240AE1E24}"/>
          </ac:spMkLst>
        </pc:spChg>
        <pc:spChg chg="add del mod">
          <ac:chgData name="손동기" userId="d7f9b11d-1745-4509-ad3d-dd426aa6bc4d" providerId="ADAL" clId="{D7578640-3912-4579-9326-66B7CCB96F59}" dt="2019-06-18T10:09:22.026" v="2717" actId="478"/>
          <ac:spMkLst>
            <pc:docMk/>
            <pc:sldMk cId="2887378157" sldId="1014"/>
            <ac:spMk id="37" creationId="{3C8D100B-8199-4196-A090-8AF371EB8ECF}"/>
          </ac:spMkLst>
        </pc:spChg>
        <pc:spChg chg="add mod">
          <ac:chgData name="손동기" userId="d7f9b11d-1745-4509-ad3d-dd426aa6bc4d" providerId="ADAL" clId="{D7578640-3912-4579-9326-66B7CCB96F59}" dt="2019-06-18T09:56:51.720" v="2686" actId="2711"/>
          <ac:spMkLst>
            <pc:docMk/>
            <pc:sldMk cId="2887378157" sldId="1014"/>
            <ac:spMk id="38" creationId="{89FFBBF9-EA70-4AED-8232-CB464EB73E1D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39" creationId="{3CBC84C5-F51B-4704-93F7-9FDA4FC7D795}"/>
          </ac:spMkLst>
        </pc:spChg>
        <pc:spChg chg="add mod">
          <ac:chgData name="손동기" userId="d7f9b11d-1745-4509-ad3d-dd426aa6bc4d" providerId="ADAL" clId="{D7578640-3912-4579-9326-66B7CCB96F59}" dt="2019-06-18T09:58:10.636" v="2705" actId="122"/>
          <ac:spMkLst>
            <pc:docMk/>
            <pc:sldMk cId="2887378157" sldId="1014"/>
            <ac:spMk id="40" creationId="{008FFDA7-A6DC-448A-B042-0C5E29D8FC0A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1" creationId="{4E78C1EA-79C3-40F4-8EA2-5D7B5A45869C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2" creationId="{7E49197E-0F79-4DC7-B834-A9FE92DF79DA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3" creationId="{F17EEE5D-E950-4A81-90E2-8CA828348D36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4" creationId="{367DB646-34B5-4DE0-8293-BDD81A2ADA34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5" creationId="{C3B8EEAE-C211-4925-9BE0-5C123ED832AA}"/>
          </ac:spMkLst>
        </pc:spChg>
        <pc:spChg chg="add mod">
          <ac:chgData name="손동기" userId="d7f9b11d-1745-4509-ad3d-dd426aa6bc4d" providerId="ADAL" clId="{D7578640-3912-4579-9326-66B7CCB96F59}" dt="2019-06-18T09:57:30.608" v="2692" actId="2711"/>
          <ac:spMkLst>
            <pc:docMk/>
            <pc:sldMk cId="2887378157" sldId="1014"/>
            <ac:spMk id="46" creationId="{FD5884F1-3F24-4B68-875F-54A90FB9AC61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7" creationId="{E0BF1B7D-4229-4028-AB2B-AC3A465FE556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8" creationId="{FE9E55DE-A9E4-4CAE-89EE-0264ADFD5B74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9" creationId="{6B8D6EA9-F0C3-458F-8868-12C69E112AD1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0" creationId="{6DA4E752-6BDC-46BE-8C70-1FB1F0020A9D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1" creationId="{D108A971-555D-4F32-AE6C-215913D9330F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2" creationId="{A810E17E-040E-47F1-AFB6-8DFCBA43362B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3" creationId="{9F75705E-031D-4BB8-90B0-FD8FECC2511E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4" creationId="{A4CE9D5C-1991-4DC3-995D-351A247814D8}"/>
          </ac:spMkLst>
        </pc:spChg>
        <pc:picChg chg="mod">
          <ac:chgData name="손동기" userId="d7f9b11d-1745-4509-ad3d-dd426aa6bc4d" providerId="ADAL" clId="{D7578640-3912-4579-9326-66B7CCB96F59}" dt="2019-06-18T10:06:33.352" v="2706" actId="1076"/>
          <ac:picMkLst>
            <pc:docMk/>
            <pc:sldMk cId="2887378157" sldId="1014"/>
            <ac:picMk id="5" creationId="{00000000-0000-0000-0000-000000000000}"/>
          </ac:picMkLst>
        </pc:picChg>
        <pc:picChg chg="add mod">
          <ac:chgData name="손동기" userId="d7f9b11d-1745-4509-ad3d-dd426aa6bc4d" providerId="ADAL" clId="{D7578640-3912-4579-9326-66B7CCB96F59}" dt="2019-06-18T10:09:30.655" v="2720" actId="1076"/>
          <ac:picMkLst>
            <pc:docMk/>
            <pc:sldMk cId="2887378157" sldId="1014"/>
            <ac:picMk id="8" creationId="{8C5BB6A2-EC2A-449D-BCA1-1BF6558AA097}"/>
          </ac:picMkLst>
        </pc:picChg>
        <pc:picChg chg="del">
          <ac:chgData name="손동기" userId="d7f9b11d-1745-4509-ad3d-dd426aa6bc4d" providerId="ADAL" clId="{D7578640-3912-4579-9326-66B7CCB96F59}" dt="2019-06-18T09:53:58.037" v="2646" actId="478"/>
          <ac:picMkLst>
            <pc:docMk/>
            <pc:sldMk cId="2887378157" sldId="1014"/>
            <ac:picMk id="2050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3:59.200" v="2647" actId="478"/>
          <ac:picMkLst>
            <pc:docMk/>
            <pc:sldMk cId="2887378157" sldId="1014"/>
            <ac:picMk id="2051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4:27.799" v="2654" actId="478"/>
          <ac:picMkLst>
            <pc:docMk/>
            <pc:sldMk cId="2887378157" sldId="1014"/>
            <ac:picMk id="2052" creationId="{00000000-0000-0000-0000-000000000000}"/>
          </ac:picMkLst>
        </pc:picChg>
        <pc:picChg chg="del mod">
          <ac:chgData name="손동기" userId="d7f9b11d-1745-4509-ad3d-dd426aa6bc4d" providerId="ADAL" clId="{D7578640-3912-4579-9326-66B7CCB96F59}" dt="2019-06-18T10:06:36.891" v="2708" actId="478"/>
          <ac:picMkLst>
            <pc:docMk/>
            <pc:sldMk cId="2887378157" sldId="1014"/>
            <ac:picMk id="2057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6:30.154" v="2685" actId="478"/>
          <ac:picMkLst>
            <pc:docMk/>
            <pc:sldMk cId="2887378157" sldId="1014"/>
            <ac:picMk id="4100" creationId="{00000000-0000-0000-0000-000000000000}"/>
          </ac:picMkLst>
        </pc:picChg>
        <pc:picChg chg="del mod">
          <ac:chgData name="손동기" userId="d7f9b11d-1745-4509-ad3d-dd426aa6bc4d" providerId="ADAL" clId="{D7578640-3912-4579-9326-66B7CCB96F59}" dt="2019-06-18T10:06:36.154" v="2707" actId="478"/>
          <ac:picMkLst>
            <pc:docMk/>
            <pc:sldMk cId="2887378157" sldId="1014"/>
            <ac:picMk id="4101" creationId="{00000000-0000-0000-0000-000000000000}"/>
          </ac:picMkLst>
        </pc:picChg>
      </pc:sldChg>
      <pc:sldChg chg="modSp">
        <pc:chgData name="손동기" userId="d7f9b11d-1745-4509-ad3d-dd426aa6bc4d" providerId="ADAL" clId="{D7578640-3912-4579-9326-66B7CCB96F59}" dt="2019-06-18T09:04:28.462" v="1" actId="207"/>
        <pc:sldMkLst>
          <pc:docMk/>
          <pc:sldMk cId="1949630138" sldId="1038"/>
        </pc:sldMkLst>
        <pc:spChg chg="mod">
          <ac:chgData name="손동기" userId="d7f9b11d-1745-4509-ad3d-dd426aa6bc4d" providerId="ADAL" clId="{D7578640-3912-4579-9326-66B7CCB96F59}" dt="2019-06-18T09:04:28.462" v="1" actId="207"/>
          <ac:spMkLst>
            <pc:docMk/>
            <pc:sldMk cId="1949630138" sldId="1038"/>
            <ac:spMk id="5" creationId="{6BDF714F-DB1D-4020-A71A-4232DBE421AB}"/>
          </ac:spMkLst>
        </pc:spChg>
      </pc:sldChg>
      <pc:sldChg chg="addSp delSp modSp">
        <pc:chgData name="손동기" userId="d7f9b11d-1745-4509-ad3d-dd426aa6bc4d" providerId="ADAL" clId="{D7578640-3912-4579-9326-66B7CCB96F59}" dt="2019-06-18T10:24:26.326" v="3143" actId="20577"/>
        <pc:sldMkLst>
          <pc:docMk/>
          <pc:sldMk cId="821041729" sldId="1042"/>
        </pc:sldMkLst>
        <pc:graphicFrameChg chg="del modGraphic">
          <ac:chgData name="손동기" userId="d7f9b11d-1745-4509-ad3d-dd426aa6bc4d" providerId="ADAL" clId="{D7578640-3912-4579-9326-66B7CCB96F59}" dt="2019-06-18T10:19:02.901" v="2764" actId="3680"/>
          <ac:graphicFrameMkLst>
            <pc:docMk/>
            <pc:sldMk cId="821041729" sldId="1042"/>
            <ac:graphicFrameMk id="15" creationId="{4E925767-1F5B-4676-AF3A-2E3BD122ABF6}"/>
          </ac:graphicFrameMkLst>
        </pc:graphicFrameChg>
        <pc:graphicFrameChg chg="del modGraphic">
          <ac:chgData name="손동기" userId="d7f9b11d-1745-4509-ad3d-dd426aa6bc4d" providerId="ADAL" clId="{D7578640-3912-4579-9326-66B7CCB96F59}" dt="2019-06-18T10:19:36.239" v="2768" actId="478"/>
          <ac:graphicFrameMkLst>
            <pc:docMk/>
            <pc:sldMk cId="821041729" sldId="1042"/>
            <ac:graphicFrameMk id="16" creationId="{85B93735-543E-4D51-A55F-702FABB81AD0}"/>
          </ac:graphicFrameMkLst>
        </pc:graphicFrameChg>
        <pc:graphicFrameChg chg="del mod modGraphic">
          <ac:chgData name="손동기" userId="d7f9b11d-1745-4509-ad3d-dd426aa6bc4d" providerId="ADAL" clId="{D7578640-3912-4579-9326-66B7CCB96F59}" dt="2019-06-18T10:19:55.375" v="2788" actId="478"/>
          <ac:graphicFrameMkLst>
            <pc:docMk/>
            <pc:sldMk cId="821041729" sldId="1042"/>
            <ac:graphicFrameMk id="17" creationId="{6F61CC1C-1B2C-4D9F-811E-6EF5841F79D3}"/>
          </ac:graphicFrameMkLst>
        </pc:graphicFrameChg>
        <pc:graphicFrameChg chg="add mod modGraphic">
          <ac:chgData name="손동기" userId="d7f9b11d-1745-4509-ad3d-dd426aa6bc4d" providerId="ADAL" clId="{D7578640-3912-4579-9326-66B7CCB96F59}" dt="2019-06-18T10:24:26.326" v="3143" actId="20577"/>
          <ac:graphicFrameMkLst>
            <pc:docMk/>
            <pc:sldMk cId="821041729" sldId="1042"/>
            <ac:graphicFrameMk id="18" creationId="{3B079423-9DDD-4FAE-92D2-E4AF5FC24A1C}"/>
          </ac:graphicFrameMkLst>
        </pc:graphicFrameChg>
        <pc:picChg chg="mod">
          <ac:chgData name="손동기" userId="d7f9b11d-1745-4509-ad3d-dd426aa6bc4d" providerId="ADAL" clId="{D7578640-3912-4579-9326-66B7CCB96F59}" dt="2019-06-18T10:23:24.002" v="3026" actId="1076"/>
          <ac:picMkLst>
            <pc:docMk/>
            <pc:sldMk cId="821041729" sldId="1042"/>
            <ac:picMk id="5" creationId="{EB0A4587-F647-4206-BE06-716D1F0F53AA}"/>
          </ac:picMkLst>
        </pc:picChg>
        <pc:picChg chg="del mod">
          <ac:chgData name="손동기" userId="d7f9b11d-1745-4509-ad3d-dd426aa6bc4d" providerId="ADAL" clId="{D7578640-3912-4579-9326-66B7CCB96F59}" dt="2019-06-18T10:14:46.266" v="2731" actId="478"/>
          <ac:picMkLst>
            <pc:docMk/>
            <pc:sldMk cId="821041729" sldId="1042"/>
            <ac:picMk id="6" creationId="{9D9078BD-2EF7-4B4C-9285-5A51E450DC5B}"/>
          </ac:picMkLst>
        </pc:picChg>
        <pc:picChg chg="add del">
          <ac:chgData name="손동기" userId="d7f9b11d-1745-4509-ad3d-dd426aa6bc4d" providerId="ADAL" clId="{D7578640-3912-4579-9326-66B7CCB96F59}" dt="2019-06-18T09:39:15.417" v="1863"/>
          <ac:picMkLst>
            <pc:docMk/>
            <pc:sldMk cId="821041729" sldId="1042"/>
            <ac:picMk id="7" creationId="{A9225730-614A-47FA-A8B7-0DED1D1B97C3}"/>
          </ac:picMkLst>
        </pc:picChg>
        <pc:picChg chg="add del mod">
          <ac:chgData name="손동기" userId="d7f9b11d-1745-4509-ad3d-dd426aa6bc4d" providerId="ADAL" clId="{D7578640-3912-4579-9326-66B7CCB96F59}" dt="2019-06-18T10:18:07.353" v="2754" actId="478"/>
          <ac:picMkLst>
            <pc:docMk/>
            <pc:sldMk cId="821041729" sldId="1042"/>
            <ac:picMk id="8" creationId="{6FCEA175-4F29-45A8-80CE-A6C6ED3602A2}"/>
          </ac:picMkLst>
        </pc:picChg>
        <pc:picChg chg="add del mod">
          <ac:chgData name="손동기" userId="d7f9b11d-1745-4509-ad3d-dd426aa6bc4d" providerId="ADAL" clId="{D7578640-3912-4579-9326-66B7CCB96F59}" dt="2019-06-18T10:18:06.182" v="2752" actId="478"/>
          <ac:picMkLst>
            <pc:docMk/>
            <pc:sldMk cId="821041729" sldId="1042"/>
            <ac:picMk id="10" creationId="{A926762D-434B-4861-85CB-CA402A5A05BF}"/>
          </ac:picMkLst>
        </pc:picChg>
        <pc:picChg chg="add del mod">
          <ac:chgData name="손동기" userId="d7f9b11d-1745-4509-ad3d-dd426aa6bc4d" providerId="ADAL" clId="{D7578640-3912-4579-9326-66B7CCB96F59}" dt="2019-06-18T10:18:06.962" v="2753" actId="478"/>
          <ac:picMkLst>
            <pc:docMk/>
            <pc:sldMk cId="821041729" sldId="1042"/>
            <ac:picMk id="12" creationId="{83F72D04-3ECB-4846-B44E-4CC555DB55DC}"/>
          </ac:picMkLst>
        </pc:picChg>
        <pc:picChg chg="add mod">
          <ac:chgData name="손동기" userId="d7f9b11d-1745-4509-ad3d-dd426aa6bc4d" providerId="ADAL" clId="{D7578640-3912-4579-9326-66B7CCB96F59}" dt="2019-06-18T10:20:44.754" v="2803" actId="1076"/>
          <ac:picMkLst>
            <pc:docMk/>
            <pc:sldMk cId="821041729" sldId="1042"/>
            <ac:picMk id="14" creationId="{8DDBBA22-3462-49CB-AD2D-0CA4B43B5A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안녕하십니까</a:t>
            </a:r>
            <a:r>
              <a:rPr lang="en-US" altLang="ko-KR" dirty="0">
                <a:effectLst/>
              </a:rPr>
              <a:t>? </a:t>
            </a:r>
            <a:r>
              <a:rPr lang="ko-KR" altLang="en-US" dirty="0">
                <a:effectLst/>
              </a:rPr>
              <a:t>종합설계 발표를 </a:t>
            </a:r>
            <a:r>
              <a:rPr lang="ko-KR" altLang="en-US" dirty="0" err="1">
                <a:effectLst/>
              </a:rPr>
              <a:t>맡게된</a:t>
            </a:r>
            <a:r>
              <a:rPr lang="ko-KR" altLang="en-US" dirty="0">
                <a:effectLst/>
              </a:rPr>
              <a:t> 손동기 입니다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ko-KR" altLang="en-US" dirty="0">
                <a:effectLst/>
              </a:rPr>
              <a:t>발표 시작하겠습니다</a:t>
            </a:r>
            <a:r>
              <a:rPr lang="en-US" altLang="ko-KR" dirty="0">
                <a:effectLst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사용자는 디바이스를 착용하고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디바이스가 주기적으로 </a:t>
            </a:r>
            <a:r>
              <a:rPr lang="en-US" altLang="ko-KR" dirty="0"/>
              <a:t>DB</a:t>
            </a:r>
            <a:r>
              <a:rPr lang="ko-KR" altLang="en-US" dirty="0"/>
              <a:t>서버로 위치정보를 전송하게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보호자는 앱을 통해서 사용자의 위치 정보를 실시간으로 확인이 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만약 사용자에게 긴급 상황이 발생한다면</a:t>
            </a:r>
            <a:r>
              <a:rPr lang="en-US" altLang="ko-KR" dirty="0"/>
              <a:t>, </a:t>
            </a:r>
            <a:r>
              <a:rPr lang="ko-KR" altLang="en-US" dirty="0"/>
              <a:t>앱을 통해서 사용자 근처 파출소로 연락하는 기능이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DE6B33B3-663D-4207-BF79-4311DF03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아이는 </a:t>
            </a:r>
            <a:r>
              <a:rPr lang="en-US" altLang="ko-KR" dirty="0"/>
              <a:t>M5STACK</a:t>
            </a:r>
            <a:r>
              <a:rPr lang="ko-KR" altLang="en-US" dirty="0"/>
              <a:t>과 </a:t>
            </a:r>
            <a:r>
              <a:rPr lang="en-US" altLang="ko-KR" dirty="0"/>
              <a:t>Cat.m1</a:t>
            </a:r>
            <a:r>
              <a:rPr lang="ko-KR" altLang="en-US" dirty="0"/>
              <a:t> 모뎀이 결합된 디바이스를 착용합니다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결합된 디바이스는 서버로 주기적으로 위치정보를 전송하고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보호자는 앱을 통해 위치정보를 실시간으로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1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모듈 상세 설계입니다</a:t>
            </a:r>
            <a:r>
              <a:rPr lang="en-US" altLang="ko-KR" dirty="0"/>
              <a:t>. </a:t>
            </a:r>
            <a:r>
              <a:rPr lang="ko-KR" altLang="en-US" dirty="0"/>
              <a:t>중요한 기능만 살펴보면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78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77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위치확인 모듈로 </a:t>
            </a:r>
            <a:r>
              <a:rPr lang="en-US" altLang="ko-KR" dirty="0" err="1"/>
              <a:t>PresentLocation</a:t>
            </a:r>
            <a:r>
              <a:rPr lang="en-US" altLang="ko-KR" dirty="0"/>
              <a:t> </a:t>
            </a:r>
            <a:r>
              <a:rPr lang="ko-KR" altLang="en-US" dirty="0"/>
              <a:t>클래스는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로 부터 </a:t>
            </a:r>
            <a:r>
              <a:rPr lang="ko-KR" altLang="en-US" dirty="0" err="1"/>
              <a:t>전송받은</a:t>
            </a:r>
            <a:r>
              <a:rPr lang="ko-KR" altLang="en-US" dirty="0"/>
              <a:t> 위치정보를 가지고있는 </a:t>
            </a:r>
            <a:r>
              <a:rPr lang="en-US" altLang="ko-KR" dirty="0" err="1"/>
              <a:t>PhpMainActivity</a:t>
            </a:r>
            <a:r>
              <a:rPr lang="en-US" altLang="ko-KR" dirty="0"/>
              <a:t> </a:t>
            </a:r>
            <a:r>
              <a:rPr lang="ko-KR" altLang="en-US" dirty="0"/>
              <a:t>클래스에서 위치 정보를 받아오고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전달 받은 위치 값을 </a:t>
            </a:r>
            <a:r>
              <a:rPr lang="ko-KR" altLang="en-US" dirty="0" err="1"/>
              <a:t>구글맵</a:t>
            </a:r>
            <a:r>
              <a:rPr lang="ko-KR" altLang="en-US" dirty="0"/>
              <a:t> 마커로 표시하는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69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착용자 위치 추적 모듈은 </a:t>
            </a:r>
            <a:endParaRPr lang="en-US" altLang="ko-KR" dirty="0"/>
          </a:p>
          <a:p>
            <a:r>
              <a:rPr lang="ko-KR" altLang="en-US" dirty="0"/>
              <a:t>착용자의 이동경로를 나타낸 것으로 마커를 클릭 시에 위도</a:t>
            </a:r>
            <a:r>
              <a:rPr lang="en-US" altLang="ko-KR" dirty="0"/>
              <a:t>,</a:t>
            </a:r>
            <a:r>
              <a:rPr lang="ko-KR" altLang="en-US" dirty="0"/>
              <a:t>경도</a:t>
            </a:r>
            <a:r>
              <a:rPr lang="en-US" altLang="ko-KR" dirty="0"/>
              <a:t>,</a:t>
            </a:r>
            <a:r>
              <a:rPr lang="ko-KR" altLang="en-US" dirty="0"/>
              <a:t>시간 등이 확인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31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4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2BA5B15D-576D-464F-AB2C-E8FA08CC1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개발환경 및 </a:t>
            </a:r>
            <a:r>
              <a:rPr lang="ko-KR" altLang="en-US" dirty="0" err="1"/>
              <a:t>개발방법입니다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서버는 아파치 </a:t>
            </a:r>
            <a:r>
              <a:rPr lang="ko-KR" altLang="en-US" dirty="0" err="1"/>
              <a:t>톰캣</a:t>
            </a:r>
            <a:r>
              <a:rPr lang="en-US" altLang="ko-KR" dirty="0"/>
              <a:t>, DB</a:t>
            </a:r>
            <a:r>
              <a:rPr lang="ko-KR" altLang="en-US" dirty="0"/>
              <a:t>는 </a:t>
            </a:r>
            <a:r>
              <a:rPr lang="en-US" altLang="ko-KR" dirty="0"/>
              <a:t>MySQL</a:t>
            </a:r>
            <a:r>
              <a:rPr lang="ko-KR" altLang="en-US" dirty="0"/>
              <a:t>을 사용했고</a:t>
            </a:r>
            <a:endParaRPr lang="en-US" altLang="ko-KR" dirty="0"/>
          </a:p>
          <a:p>
            <a:r>
              <a:rPr lang="ko-KR" altLang="en-US" dirty="0" err="1"/>
              <a:t>아두이노와</a:t>
            </a:r>
            <a:r>
              <a:rPr lang="ko-KR" altLang="en-US" dirty="0"/>
              <a:t> 안드로이드 스튜디오를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3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9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/>
              <a:t>M5 stack</a:t>
            </a:r>
            <a:r>
              <a:rPr lang="ko-KR" altLang="en-US" dirty="0"/>
              <a:t>의 스펙은 이렇고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52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Cat.M1 </a:t>
            </a:r>
            <a:r>
              <a:rPr lang="ko-KR" altLang="en-US" dirty="0"/>
              <a:t>모뎀의 스펙은 이렇습니다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31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A1151DE-1C22-4941-A4CD-7D546CBC7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업무분담 및 수행일정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66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72565724-4048-4B14-8189-952A9E58A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동영상 데모입니다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89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1A0E1F9-94F4-4331-9B26-16B8DAC9C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지적사항 및 답변입니다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36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발표에서 </a:t>
            </a:r>
            <a:r>
              <a:rPr lang="en-US" altLang="ko-KR" dirty="0"/>
              <a:t>Cat.M1 </a:t>
            </a:r>
            <a:r>
              <a:rPr lang="ko-KR" altLang="en-US" dirty="0"/>
              <a:t>설명이 미흡하고</a:t>
            </a:r>
            <a:endParaRPr lang="en-US" altLang="ko-KR" dirty="0"/>
          </a:p>
          <a:p>
            <a:r>
              <a:rPr lang="en-US" altLang="ko-KR" dirty="0"/>
              <a:t>Demo</a:t>
            </a:r>
            <a:r>
              <a:rPr lang="ko-KR" altLang="en-US" dirty="0"/>
              <a:t>시 트레킹 기능이 </a:t>
            </a:r>
            <a:r>
              <a:rPr lang="ko-KR" altLang="en-US" dirty="0" err="1"/>
              <a:t>미구현</a:t>
            </a:r>
            <a:r>
              <a:rPr lang="ko-KR" altLang="en-US" dirty="0"/>
              <a:t> 이라고 지적을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대해서 </a:t>
            </a:r>
            <a:r>
              <a:rPr lang="en-US" altLang="ko-KR" dirty="0"/>
              <a:t>Cat.M1 </a:t>
            </a:r>
            <a:r>
              <a:rPr lang="ko-KR" altLang="en-US" dirty="0"/>
              <a:t>설명 요약 정리와 트레킹 기능을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4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Cat.M1</a:t>
            </a:r>
            <a:r>
              <a:rPr lang="ko-KR" altLang="en-US" dirty="0"/>
              <a:t> 지적사항에 대한 답변으로 </a:t>
            </a:r>
            <a:endParaRPr lang="en-US" altLang="ko-KR" dirty="0"/>
          </a:p>
          <a:p>
            <a:r>
              <a:rPr lang="en-US" altLang="ko-KR" dirty="0"/>
              <a:t>Cat.M1</a:t>
            </a:r>
            <a:r>
              <a:rPr lang="ko-KR" altLang="en-US" dirty="0"/>
              <a:t>에 대해 간단히 설명을 해드리자면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저희가 사용한 통신기술은 저전력광역통신기술 중</a:t>
            </a:r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SKT</a:t>
            </a:r>
            <a:r>
              <a:rPr lang="ko-KR" altLang="en-US" dirty="0"/>
              <a:t>에서 런칭한 </a:t>
            </a:r>
            <a:r>
              <a:rPr lang="en-US" altLang="ko-KR" dirty="0"/>
              <a:t>Cat.M1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로라와 비교해서 데이터 속도가 조금 더 빠르고</a:t>
            </a:r>
            <a:endParaRPr lang="en-US" altLang="ko-KR" dirty="0"/>
          </a:p>
          <a:p>
            <a:r>
              <a:rPr lang="ko-KR" altLang="en-US" dirty="0"/>
              <a:t>실시간으로 빠르게 데이터 통신이 가능해서 </a:t>
            </a:r>
            <a:r>
              <a:rPr lang="en-US" altLang="ko-KR" dirty="0"/>
              <a:t>Cat.M1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9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</a:t>
            </a:r>
            <a:r>
              <a:rPr lang="en-US" altLang="ko-KR" dirty="0"/>
              <a:t>, Cat.M1</a:t>
            </a:r>
            <a:r>
              <a:rPr lang="ko-KR" altLang="en-US" dirty="0"/>
              <a:t>은 특히 기존 </a:t>
            </a:r>
            <a:r>
              <a:rPr lang="en-US" altLang="ko-KR" dirty="0"/>
              <a:t>LTE </a:t>
            </a:r>
            <a:r>
              <a:rPr lang="ko-KR" altLang="en-US" dirty="0"/>
              <a:t>대비 더 넓은 </a:t>
            </a:r>
            <a:r>
              <a:rPr lang="en-US" altLang="ko-KR" dirty="0"/>
              <a:t>Coverage</a:t>
            </a:r>
            <a:r>
              <a:rPr lang="ko-KR" altLang="en-US" dirty="0"/>
              <a:t>를 제공하기 때문에</a:t>
            </a:r>
            <a:endParaRPr lang="en-US" altLang="ko-KR" dirty="0"/>
          </a:p>
          <a:p>
            <a:r>
              <a:rPr lang="ko-KR" altLang="en-US" dirty="0"/>
              <a:t>저희 주제 목표에 맞는 전국 어디서나 위치를 확인할 수 있는 것에 적합하다고 생각하기 때문에 이를 선택하게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7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개요는 이전 발표와 동일 하므로 넘어가겠습니다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5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관련연구 및 사례도 넘어가겠습니다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6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수행 시나리오 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1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5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01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pPr/>
              <a:t>2019-06-23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7114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530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625476" y="980728"/>
            <a:ext cx="8655048" cy="2664296"/>
          </a:xfrm>
        </p:spPr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CAT.M1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외장형 모뎀 기반의 위치 정보 알림 시스템</a:t>
            </a:r>
            <a:b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</a:br>
            <a:br>
              <a:rPr lang="en-US" altLang="ko-KR" sz="18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Location Information Alert System </a:t>
            </a:r>
            <a:b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based on CAT.M1 MODEM</a:t>
            </a:r>
            <a:endParaRPr lang="ko-KR" altLang="en-US" sz="2400" b="0" dirty="0">
              <a:ln w="11430">
                <a:solidFill>
                  <a:schemeClr val="tx1"/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1910662" y="4359179"/>
            <a:ext cx="6084676" cy="1296789"/>
          </a:xfrm>
        </p:spPr>
        <p:txBody>
          <a:bodyPr/>
          <a:lstStyle/>
          <a:p>
            <a:pPr marL="514350" indent="-514350"/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2019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컴퓨터공학부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종합설계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</a:p>
          <a:p>
            <a:pPr marL="514350" indent="-514350"/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팀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트래커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손동기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유우식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윤재현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장인석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242579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sz="2400" dirty="0"/>
              <a:t>연구 개발효과</a:t>
            </a:r>
            <a:endParaRPr lang="en-US" altLang="ko-KR" sz="2400" dirty="0"/>
          </a:p>
          <a:p>
            <a:pPr lvl="1"/>
            <a:r>
              <a:rPr lang="ko-KR" altLang="en-US" sz="1800" dirty="0"/>
              <a:t>광역 통신 기술 기반의 시스템으로 </a:t>
            </a:r>
            <a:r>
              <a:rPr lang="ko-KR" altLang="en-US" sz="1800" dirty="0">
                <a:solidFill>
                  <a:srgbClr val="C00000"/>
                </a:solidFill>
              </a:rPr>
              <a:t>전국적인</a:t>
            </a:r>
            <a:r>
              <a:rPr lang="ko-KR" altLang="en-US" sz="1800" dirty="0"/>
              <a:t> 위치 정보 수신이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미아 및 치매환자 실종 시 실종자의 위치 </a:t>
            </a:r>
            <a:r>
              <a:rPr lang="ko-KR" altLang="en-US" sz="1800" dirty="0">
                <a:solidFill>
                  <a:srgbClr val="C00000"/>
                </a:solidFill>
              </a:rPr>
              <a:t>이동 경로 파악</a:t>
            </a:r>
            <a:r>
              <a:rPr lang="ko-KR" altLang="en-US" sz="1800" dirty="0"/>
              <a:t>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아이가 보호자로부터 일정 거리 이상 멀어지면 </a:t>
            </a:r>
            <a:r>
              <a:rPr lang="ko-KR" altLang="en-US" sz="1800" dirty="0" err="1"/>
              <a:t>알람이</a:t>
            </a:r>
            <a:r>
              <a:rPr lang="ko-KR" altLang="en-US" sz="1800" dirty="0"/>
              <a:t> 울려 보호자의 </a:t>
            </a:r>
            <a:r>
              <a:rPr lang="ko-KR" altLang="en-US" sz="1800" dirty="0">
                <a:solidFill>
                  <a:srgbClr val="C00000"/>
                </a:solidFill>
              </a:rPr>
              <a:t>빠른 대처가 가능함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보호자는 애플리케이션을 통해 손쉽게 미아의 위치정보 확인이 가능함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1032" y="3707407"/>
            <a:ext cx="2895972" cy="18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6616" y="3707407"/>
            <a:ext cx="3096344" cy="18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40632" y="2755024"/>
            <a:ext cx="7443400" cy="1778838"/>
            <a:chOff x="3009405" y="2922437"/>
            <a:chExt cx="5957813" cy="1778839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3113" y="3046077"/>
                <a:ext cx="375336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156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관련연구 및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9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558858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미아방지를 위한 </a:t>
            </a:r>
            <a:r>
              <a:rPr lang="en-US" altLang="ko-KR" dirty="0">
                <a:solidFill>
                  <a:srgbClr val="C00000"/>
                </a:solidFill>
              </a:rPr>
              <a:t>RFID(Radio Frequency Identification)</a:t>
            </a:r>
            <a:r>
              <a:rPr lang="ko-KR" altLang="en-US" dirty="0"/>
              <a:t>기반 위치확인 시스템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</a:rPr>
              <a:t> RFID</a:t>
            </a:r>
            <a:r>
              <a:rPr lang="ko-KR" altLang="en-US" dirty="0"/>
              <a:t>와 통신망 기술을 융합하여 보호 대상 이동체의 위치를 실시간으로 확인 할 수 있는 시스템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en-US" altLang="ko-KR" dirty="0"/>
              <a:t>RFID</a:t>
            </a:r>
            <a:r>
              <a:rPr lang="ko-KR" altLang="en-US" dirty="0"/>
              <a:t>를 통해 실내 위치를 추적 할 수 없는 </a:t>
            </a:r>
            <a:r>
              <a:rPr lang="en-US" altLang="ko-KR" dirty="0"/>
              <a:t>GPS </a:t>
            </a:r>
            <a:r>
              <a:rPr lang="ko-KR" altLang="en-US" dirty="0">
                <a:solidFill>
                  <a:srgbClr val="C00000"/>
                </a:solidFill>
              </a:rPr>
              <a:t>단점을 보완</a:t>
            </a:r>
            <a:r>
              <a:rPr lang="ko-KR" altLang="en-US" dirty="0"/>
              <a:t>하여 위치 추적 서비스의 기능을 향상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ko-KR" altLang="en-US" dirty="0"/>
              <a:t>위치 좌표가 입력된 </a:t>
            </a:r>
            <a:r>
              <a:rPr lang="en-US" altLang="ko-KR" dirty="0"/>
              <a:t>RFID</a:t>
            </a:r>
            <a:r>
              <a:rPr lang="ko-KR" altLang="en-US" dirty="0"/>
              <a:t>를 구체적인 대상에 부착해야 하는 </a:t>
            </a:r>
            <a:r>
              <a:rPr lang="ko-KR" altLang="en-US" dirty="0">
                <a:solidFill>
                  <a:srgbClr val="C00000"/>
                </a:solidFill>
              </a:rPr>
              <a:t>특별환 환경 구축 필요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임베디드 보드를 이용한 미아 위치 정보 시스템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각 미아보호소에서 서버와 연결된 애플리케이션을 통하여 해당 어린이를 관리하는 시스템</a:t>
            </a:r>
            <a:endParaRPr lang="en-US" altLang="ko-KR" dirty="0"/>
          </a:p>
          <a:p>
            <a:pPr lvl="2"/>
            <a:r>
              <a:rPr lang="ko-KR" altLang="en-US" dirty="0"/>
              <a:t>실시간으로 </a:t>
            </a:r>
            <a:r>
              <a:rPr lang="en-US" altLang="ko-KR" dirty="0">
                <a:solidFill>
                  <a:srgbClr val="C00000"/>
                </a:solidFill>
              </a:rPr>
              <a:t>GPS </a:t>
            </a:r>
            <a:r>
              <a:rPr lang="ko-KR" altLang="en-US" dirty="0">
                <a:solidFill>
                  <a:srgbClr val="C00000"/>
                </a:solidFill>
              </a:rPr>
              <a:t>신호</a:t>
            </a:r>
            <a:r>
              <a:rPr lang="ko-KR" altLang="en-US" dirty="0"/>
              <a:t>를 수신 받아 어린이의 위치 및 이동 경로 파악 가능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특정한 장소</a:t>
            </a:r>
            <a:r>
              <a:rPr lang="ko-KR" altLang="en-US" dirty="0"/>
              <a:t>에서만 시스템 활용이 가능하므로 장소에 따른 제약을 가짐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6"/>
            <a:ext cx="9721079" cy="213776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리니어블</a:t>
            </a:r>
            <a:r>
              <a:rPr lang="ko-KR" altLang="en-US" dirty="0"/>
              <a:t> 미아방지팔찌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애플리케이션이 결합된 위치 알림 시스템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많은 사용자가 이용해야 실질적인 미아 추적에  도움이 됨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블루투스의  </a:t>
            </a:r>
            <a:r>
              <a:rPr lang="ko-KR" altLang="en-US" dirty="0">
                <a:solidFill>
                  <a:srgbClr val="C00000"/>
                </a:solidFill>
              </a:rPr>
              <a:t>페어링</a:t>
            </a:r>
            <a:r>
              <a:rPr lang="ko-KR" altLang="en-US" dirty="0"/>
              <a:t>의 한계가 있어 실시간 위치 모니터링이 어려움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87847ED4-F81B-4E12-84A6-BA0417516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016" y="2924944"/>
            <a:ext cx="3476625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576" y="2924944"/>
            <a:ext cx="3528392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2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ko-KR" altLang="en-US" dirty="0"/>
              <a:t>미아방지 시스템 관련 연구들과 다양한 제품들이 출시됨</a:t>
            </a:r>
            <a:endParaRPr lang="en-US" altLang="ko-KR" dirty="0"/>
          </a:p>
          <a:p>
            <a:pPr lvl="2"/>
            <a:r>
              <a:rPr lang="en-US" altLang="ko-KR" dirty="0"/>
              <a:t>RFID</a:t>
            </a:r>
            <a:r>
              <a:rPr lang="ko-KR" altLang="en-US" dirty="0"/>
              <a:t>기반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임베디드</a:t>
            </a:r>
            <a:r>
              <a:rPr lang="ko-KR" altLang="en-US" dirty="0"/>
              <a:t> 보드를 이용한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리니어블</a:t>
            </a:r>
            <a:r>
              <a:rPr lang="ko-KR" altLang="en-US" dirty="0"/>
              <a:t> 미아방지 팔찌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기술 구현을 위해서는 타겟이 되는 설비의 적절한 </a:t>
            </a:r>
            <a:r>
              <a:rPr lang="ko-KR" altLang="en-US" dirty="0">
                <a:solidFill>
                  <a:srgbClr val="FF0000"/>
                </a:solidFill>
              </a:rPr>
              <a:t>통신기술</a:t>
            </a:r>
            <a:r>
              <a:rPr lang="ko-KR" altLang="en-US" dirty="0"/>
              <a:t>이 필요함</a:t>
            </a:r>
            <a:endParaRPr lang="en-US" altLang="ko-KR" dirty="0"/>
          </a:p>
          <a:p>
            <a:pPr lvl="2"/>
            <a:r>
              <a:rPr lang="ko-KR" altLang="en-US" dirty="0"/>
              <a:t>주변 환경에 영향을 많이 받는 시스템</a:t>
            </a:r>
            <a:endParaRPr lang="en-US" altLang="ko-KR" dirty="0"/>
          </a:p>
          <a:p>
            <a:pPr lvl="2"/>
            <a:r>
              <a:rPr lang="ko-KR" altLang="en-US" dirty="0"/>
              <a:t>시스템 적용을 위한 구체적인 매체 및 설계 내용의 부족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저전력 광역통신기반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위치정보 알림 서비스를 연구함</a:t>
            </a:r>
            <a:endParaRPr lang="en-US" altLang="ko-KR" dirty="0"/>
          </a:p>
          <a:p>
            <a:pPr lvl="2"/>
            <a:r>
              <a:rPr lang="ko-KR" altLang="en-US" dirty="0"/>
              <a:t>실시간 위치 모니터링</a:t>
            </a:r>
            <a:r>
              <a:rPr lang="en-US" altLang="ko-KR" dirty="0"/>
              <a:t>, </a:t>
            </a:r>
            <a:r>
              <a:rPr lang="ko-KR" altLang="en-US" dirty="0"/>
              <a:t>광범위한 위치정보 파악을 위한 기반 기술이 됨</a:t>
            </a:r>
            <a:endParaRPr lang="en-US" altLang="ko-KR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D7701AE-C8C8-4E65-A011-8626CE18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08585" y="2875002"/>
            <a:ext cx="7699536" cy="1686505"/>
            <a:chOff x="3009405" y="3153353"/>
            <a:chExt cx="5482874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59032" y="3155882"/>
                <a:ext cx="38349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323592" y="3393308"/>
              <a:ext cx="4168687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수행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5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218583-99AF-4D6D-A30D-870B576A5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777535" cy="5365304"/>
          </a:xfrm>
        </p:spPr>
        <p:txBody>
          <a:bodyPr/>
          <a:lstStyle/>
          <a:p>
            <a:pPr marL="457161" lvl="1" indent="0">
              <a:buNone/>
            </a:pPr>
            <a:endParaRPr lang="ko-KR" altLang="en-US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E4E907-F0F9-431A-A88D-D4C0859DE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B5E594-DA64-4E6B-847B-278E319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시스템 수행 시나리오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1" name="Rectangle 4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3" name="Rectangle 4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906000" cy="4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4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41844" y="3155881"/>
                <a:ext cx="41787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DE090-EE93-461C-8F45-800FFA29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6381B-3908-42B4-AF6D-965B2959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 dirty="0"/>
              <a:t>시스템 구성도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r>
              <a:rPr lang="ko-KR" altLang="en-US" dirty="0"/>
              <a:t>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8A6A59A5-3D28-4CA3-BA41-68961825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2" y="980728"/>
            <a:ext cx="9001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393A85C7-A183-4054-A7F6-3EBA2D3DDB3B}"/>
              </a:ext>
            </a:extLst>
          </p:cNvPr>
          <p:cNvGrpSpPr/>
          <p:nvPr/>
        </p:nvGrpSpPr>
        <p:grpSpPr>
          <a:xfrm>
            <a:off x="920552" y="2852936"/>
            <a:ext cx="8224970" cy="1686505"/>
            <a:chOff x="3009405" y="3153353"/>
            <a:chExt cx="5968888" cy="1686504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E5F895F3-4B61-4402-94FF-5FBC3B49B7BE}"/>
                </a:ext>
              </a:extLst>
            </p:cNvPr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B35EEDF-A43B-4E18-B473-57ADC00B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66D3E28-1B15-4DD1-9118-12B900B7B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5371" y="3155881"/>
                <a:ext cx="390821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F0EEF59D-055E-4627-8EA4-A9BFB91B7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59106" y="6205978"/>
            <a:ext cx="1842318" cy="127267"/>
          </a:xfrm>
        </p:spPr>
        <p:txBody>
          <a:bodyPr/>
          <a:lstStyle/>
          <a:p>
            <a:r>
              <a:rPr lang="en-US" altLang="ko-KR" sz="1800"/>
              <a:t>- </a:t>
            </a:r>
            <a:fld id="{C4562B8C-3E86-4674-AEB5-43B393C6325F}" type="slidenum">
              <a:rPr lang="ko-KR" altLang="en-US" sz="1800" smtClean="0"/>
              <a:pPr/>
              <a:t>2</a:t>
            </a:fld>
            <a:r>
              <a:rPr lang="ko-KR" altLang="en-US" sz="1800"/>
              <a:t> </a:t>
            </a:r>
            <a:r>
              <a:rPr lang="en-US" altLang="ko-KR" sz="1800"/>
              <a:t>-</a:t>
            </a:r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091716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44087" y="793096"/>
            <a:ext cx="6512728" cy="403656"/>
            <a:chOff x="997679" y="1124746"/>
            <a:chExt cx="7777931" cy="15932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29181" y="1260221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지적사항 및 답변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6"/>
              <a:ext cx="771011" cy="1457737"/>
              <a:chOff x="883362" y="2843936"/>
              <a:chExt cx="792415" cy="149396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78510" cy="1493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57180" y="1308742"/>
            <a:ext cx="6512728" cy="438085"/>
            <a:chOff x="997679" y="1916833"/>
            <a:chExt cx="7755997" cy="153841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26480" y="2158272"/>
              <a:ext cx="6399698" cy="1296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종합설계 개요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3"/>
              <a:ext cx="771011" cy="1296983"/>
              <a:chOff x="883362" y="2843935"/>
              <a:chExt cx="792415" cy="1329218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2" y="2843935"/>
                <a:ext cx="477160" cy="1329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ACAE9D-DA38-4D68-9E8E-27F6B1D9F47E}"/>
              </a:ext>
            </a:extLst>
          </p:cNvPr>
          <p:cNvGrpSpPr/>
          <p:nvPr/>
        </p:nvGrpSpPr>
        <p:grpSpPr>
          <a:xfrm>
            <a:off x="863112" y="1865400"/>
            <a:ext cx="6512728" cy="437958"/>
            <a:chOff x="997679" y="1916833"/>
            <a:chExt cx="7879146" cy="125649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70F815-5FC3-4F09-8770-2CBC1BEB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CF94B2B-5EA0-4AE8-969F-B0A26334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관련연구 및 설계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23A774-5573-4215-B698-C1A168CF5C54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144A1D-EEC4-463A-8757-7BD45922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7AF2517A-BB0F-4AC4-84C1-4E303CEB3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62873491-36DE-43D1-868B-957107E9D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93FE98-31D4-4E44-AB93-94B4387C2223}"/>
              </a:ext>
            </a:extLst>
          </p:cNvPr>
          <p:cNvGrpSpPr/>
          <p:nvPr/>
        </p:nvGrpSpPr>
        <p:grpSpPr>
          <a:xfrm>
            <a:off x="863112" y="2463659"/>
            <a:ext cx="6512728" cy="437425"/>
            <a:chOff x="997679" y="1916829"/>
            <a:chExt cx="7879146" cy="12647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920BF1-026D-4360-95A8-58D19271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C50D392-7AD5-45FD-910D-4D91BC2A5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17"/>
              <a:ext cx="6631618" cy="106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시나리오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DCC69C-4DF6-4999-9308-0824649FE483}"/>
                </a:ext>
              </a:extLst>
            </p:cNvPr>
            <p:cNvGrpSpPr/>
            <p:nvPr/>
          </p:nvGrpSpPr>
          <p:grpSpPr>
            <a:xfrm>
              <a:off x="997679" y="1916829"/>
              <a:ext cx="771011" cy="1067907"/>
              <a:chOff x="883362" y="2843932"/>
              <a:chExt cx="792415" cy="109444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3480BAA-6AC8-402C-9EB9-730C7BC5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5354A937-9692-47AF-ADAF-4DF63640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B0D2F841-00D6-46B7-817E-AF2FC8FAA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2"/>
                <a:ext cx="484736" cy="1094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48461" y="3047516"/>
            <a:ext cx="6512728" cy="437958"/>
            <a:chOff x="997679" y="1916833"/>
            <a:chExt cx="7879146" cy="12564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구성도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25721" y="3637735"/>
            <a:ext cx="6512728" cy="437958"/>
            <a:chOff x="997679" y="1916833"/>
            <a:chExt cx="7879146" cy="12564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모듈 상세 설계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Ⅵ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262520"/>
            <a:ext cx="6512728" cy="646331"/>
            <a:chOff x="997679" y="1916835"/>
            <a:chExt cx="7879146" cy="185431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2"/>
              <a:ext cx="6631618" cy="105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개발환경 및 개발방법 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5"/>
              <a:ext cx="771011" cy="1854319"/>
              <a:chOff x="883362" y="2843935"/>
              <a:chExt cx="792415" cy="190040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484736" cy="1900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Ⅶ</a:t>
                </a:r>
              </a:p>
              <a:p>
                <a:pPr>
                  <a:defRPr/>
                </a:pPr>
                <a:endPara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804883"/>
            <a:ext cx="6512728" cy="437958"/>
            <a:chOff x="997679" y="1916833"/>
            <a:chExt cx="7879146" cy="1256497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업무분담 및 수행일정</a:t>
              </a:r>
              <a:r>
                <a:rPr lang="en-US" altLang="ko-KR" sz="1800" dirty="0"/>
                <a:t> </a:t>
              </a:r>
              <a:endParaRPr lang="ko-KR" altLang="en-US" sz="1800" dirty="0"/>
            </a:p>
          </p:txBody>
        </p:sp>
        <p:grpSp>
          <p:nvGrpSpPr>
            <p:cNvPr id="66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9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Ⅷ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38366" y="5334186"/>
            <a:ext cx="6488924" cy="431174"/>
            <a:chOff x="997679" y="1916833"/>
            <a:chExt cx="7850348" cy="123703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72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409" y="2094257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동영상 데모</a:t>
              </a:r>
            </a:p>
          </p:txBody>
        </p:sp>
        <p:grpSp>
          <p:nvGrpSpPr>
            <p:cNvPr id="73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5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Ⅸ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ACCCA2B-AD44-4BEA-A040-25E0C5D6B55C}"/>
              </a:ext>
            </a:extLst>
          </p:cNvPr>
          <p:cNvGrpSpPr/>
          <p:nvPr/>
        </p:nvGrpSpPr>
        <p:grpSpPr>
          <a:xfrm>
            <a:off x="851249" y="5901257"/>
            <a:ext cx="6499903" cy="401407"/>
            <a:chOff x="997679" y="1124746"/>
            <a:chExt cx="7762615" cy="15843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DC60F87-2C36-4F97-A179-58A938B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79" name="Text Box 19">
              <a:extLst>
                <a:ext uri="{FF2B5EF4-FFF2-40B4-BE49-F238E27FC236}">
                  <a16:creationId xmlns:a16="http://schemas.microsoft.com/office/drawing/2014/main" id="{69374096-1F29-4D44-81FD-914CBC29F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865" y="1251344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참고문헌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A189145-071A-4377-A344-666C90D4E489}"/>
                </a:ext>
              </a:extLst>
            </p:cNvPr>
            <p:cNvGrpSpPr/>
            <p:nvPr/>
          </p:nvGrpSpPr>
          <p:grpSpPr>
            <a:xfrm>
              <a:off x="997679" y="1124746"/>
              <a:ext cx="771011" cy="1457733"/>
              <a:chOff x="883362" y="2843936"/>
              <a:chExt cx="792415" cy="1493964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66E50DB2-3C70-41ED-8C7B-5A966740D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AutoShape 17">
                <a:extLst>
                  <a:ext uri="{FF2B5EF4-FFF2-40B4-BE49-F238E27FC236}">
                    <a16:creationId xmlns:a16="http://schemas.microsoft.com/office/drawing/2014/main" id="{B1461FDD-7C03-4C16-B382-DD38F1E4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Text Box 18">
                <a:extLst>
                  <a:ext uri="{FF2B5EF4-FFF2-40B4-BE49-F238E27FC236}">
                    <a16:creationId xmlns:a16="http://schemas.microsoft.com/office/drawing/2014/main" id="{0DCC7B2F-3C73-4417-9251-5C776B0B6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01776" cy="1493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FE4B29-DBA1-476D-B53A-E1ED6083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GPS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C7CC09-3601-4307-ADDA-BD0570F1F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F39DA8-AFAB-4345-B6A4-AD520D0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(1/13)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12678-06CE-4C0C-A685-1BC9171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70" y="1438783"/>
            <a:ext cx="8096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15B0-7867-41A3-876B-D4DDC8E554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555" y="6473033"/>
            <a:ext cx="503023" cy="238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479" y="836712"/>
            <a:ext cx="447077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Tracking Use Case Diagram </a:t>
            </a:r>
          </a:p>
        </p:txBody>
      </p:sp>
      <p:pic>
        <p:nvPicPr>
          <p:cNvPr id="1027" name="Picture 3" descr="C:\Users\Administrator\Deskto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66"/>
            <a:ext cx="9906000" cy="40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2480" y="720171"/>
            <a:ext cx="15680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APP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2AD7E79-F407-4F9D-8693-D68E043C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0" y="1274169"/>
            <a:ext cx="8886825" cy="506675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8BF909-F5CB-4F24-AC0B-73A1FC4E9E2F}"/>
              </a:ext>
            </a:extLst>
          </p:cNvPr>
          <p:cNvCxnSpPr>
            <a:cxnSpLocks/>
          </p:cNvCxnSpPr>
          <p:nvPr/>
        </p:nvCxnSpPr>
        <p:spPr>
          <a:xfrm>
            <a:off x="6177136" y="1628800"/>
            <a:ext cx="8640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5E34B5-DF4C-45CA-B1AC-47403DB38F6B}"/>
              </a:ext>
            </a:extLst>
          </p:cNvPr>
          <p:cNvCxnSpPr>
            <a:cxnSpLocks/>
          </p:cNvCxnSpPr>
          <p:nvPr/>
        </p:nvCxnSpPr>
        <p:spPr>
          <a:xfrm flipH="1">
            <a:off x="5112961" y="3911848"/>
            <a:ext cx="1" cy="288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03D7E5D-A2B3-409B-94D5-4CE10F8B5F22}"/>
              </a:ext>
            </a:extLst>
          </p:cNvPr>
          <p:cNvCxnSpPr>
            <a:cxnSpLocks/>
          </p:cNvCxnSpPr>
          <p:nvPr/>
        </p:nvCxnSpPr>
        <p:spPr>
          <a:xfrm rot="5400000">
            <a:off x="336429" y="3284984"/>
            <a:ext cx="1152128" cy="288032"/>
          </a:xfrm>
          <a:prstGeom prst="bentConnector3">
            <a:avLst>
              <a:gd name="adj1" fmla="val 222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EFE76AE-8331-41E8-B2C6-31A0A5F2D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10446" y="3550296"/>
            <a:ext cx="582414" cy="353690"/>
          </a:xfrm>
          <a:prstGeom prst="bentConnector3">
            <a:avLst>
              <a:gd name="adj1" fmla="val 122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23A7FE7D-0C0C-4A68-9054-3970EA077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50" y="4149080"/>
            <a:ext cx="1643025" cy="2191841"/>
          </a:xfrm>
          <a:prstGeom prst="rect">
            <a:avLst/>
          </a:prstGeom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7CBDEEC-7764-4B17-861C-EE04CF79D54F}"/>
              </a:ext>
            </a:extLst>
          </p:cNvPr>
          <p:cNvCxnSpPr>
            <a:cxnSpLocks/>
          </p:cNvCxnSpPr>
          <p:nvPr/>
        </p:nvCxnSpPr>
        <p:spPr>
          <a:xfrm>
            <a:off x="6177136" y="3693653"/>
            <a:ext cx="515126" cy="362211"/>
          </a:xfrm>
          <a:prstGeom prst="bentConnector3">
            <a:avLst>
              <a:gd name="adj1" fmla="val 10029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1C69A3DC-591B-4246-B8EF-8758C16387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5640" y="2499751"/>
            <a:ext cx="1296143" cy="994403"/>
          </a:xfrm>
          <a:prstGeom prst="curvedConnector3">
            <a:avLst>
              <a:gd name="adj1" fmla="val 1046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5A385-2A2F-4D72-855C-01E91986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(4/13)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8EAF13-B79A-4B62-93AB-E9B5E61D9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D970AA-76F5-4A10-9AD6-71027F7A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71344"/>
              </p:ext>
            </p:extLst>
          </p:nvPr>
        </p:nvGraphicFramePr>
        <p:xfrm>
          <a:off x="200472" y="1700808"/>
          <a:ext cx="6696744" cy="4059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등록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RegisterInfo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착용자의 신상 정보를 등록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신상정보의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및 메시지 공유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9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위젯으로부터</a:t>
                      </a:r>
                      <a:r>
                        <a:rPr lang="ko-KR" altLang="en-US" sz="1600" dirty="0"/>
                        <a:t> 등록한 정보의 값을 </a:t>
                      </a:r>
                      <a:r>
                        <a:rPr lang="ko-KR" altLang="en-US" sz="1600" baseline="0" dirty="0"/>
                        <a:t>수신 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등록한 정보를 </a:t>
                      </a:r>
                      <a:r>
                        <a:rPr lang="en-US" altLang="ko-KR" sz="1600" baseline="0" dirty="0"/>
                        <a:t>Intent</a:t>
                      </a:r>
                      <a:r>
                        <a:rPr lang="ko-KR" altLang="en-US" sz="1600" baseline="0" dirty="0"/>
                        <a:t>를 이용하여 다른 </a:t>
                      </a:r>
                      <a:r>
                        <a:rPr lang="en-US" altLang="ko-KR" sz="1600" baseline="0" dirty="0"/>
                        <a:t>Activity </a:t>
                      </a:r>
                      <a:r>
                        <a:rPr lang="ko-KR" altLang="en-US" sz="1600" baseline="0" dirty="0"/>
                        <a:t>화면으로 전달</a:t>
                      </a:r>
                      <a:endParaRPr lang="en-US" altLang="ko-K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83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착용자 정보등록 버튼을 눌렀을 시 등록 화면으로 전환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정보 등록 버튼을 누르면 메시지 공유 가능하도록 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92771A-5D62-407F-B91F-11A58DBBB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216" y="1700808"/>
            <a:ext cx="2529957" cy="4059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328" y="980728"/>
            <a:ext cx="48013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등록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245E2-BDE3-4235-BFCF-AAC3B8F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(5/13)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440EA1-708D-47A8-9C3B-EE856432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A64D7A-6C31-4750-B80A-E0315B9F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03594"/>
              </p:ext>
            </p:extLst>
          </p:nvPr>
        </p:nvGraphicFramePr>
        <p:xfrm>
          <a:off x="222760" y="1628800"/>
          <a:ext cx="6975099" cy="417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99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0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공유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RegisterResult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/>
                        <a:t>정보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</a:t>
                      </a:r>
                      <a:r>
                        <a:rPr lang="ko-KR" altLang="en-US" sz="1600" baseline="0" dirty="0"/>
                        <a:t> 데이터 공유가능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2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75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/>
                        <a:t>RegisterInfo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클래스로부터 값을 수신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전달받은 데이터를</a:t>
                      </a:r>
                      <a:r>
                        <a:rPr lang="ko-KR" altLang="en-US" sz="1600" baseline="0" dirty="0"/>
                        <a:t> 레이아웃에 표시 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en-US" altLang="ko-KR" sz="1600" baseline="0" dirty="0" err="1"/>
                        <a:t>TextView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공유 </a:t>
                      </a:r>
                      <a:r>
                        <a:rPr lang="en-US" altLang="ko-KR" sz="1600" dirty="0"/>
                        <a:t>Intent</a:t>
                      </a:r>
                      <a:r>
                        <a:rPr lang="ko-KR" altLang="en-US" sz="1600" dirty="0"/>
                        <a:t> 기능을 이용해 메시지 공유 기능 구현 </a:t>
                      </a:r>
                      <a:r>
                        <a:rPr lang="en-US" altLang="ko-KR" sz="1600" dirty="0"/>
                        <a:t>: ACTION_SEND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5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정보등록 버튼을 눌렀을 시 입력한 데이터 값을 수신할 수 있으며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공유 기능을 활용하여 데이터 공유 가능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B5883E-26A7-48EF-8EC0-57EAB74F36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859" y="1628800"/>
            <a:ext cx="2499244" cy="41802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351" y="908720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공유 모듈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E836-4D86-40CC-9B7F-9DC18726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(6/13)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D77BC1-938E-4C3B-87F1-D16E40C32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45B3E9-C0E9-4CB3-AEBE-64EA41A2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7887"/>
              </p:ext>
            </p:extLst>
          </p:nvPr>
        </p:nvGraphicFramePr>
        <p:xfrm>
          <a:off x="272480" y="1700808"/>
          <a:ext cx="6984775" cy="413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5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93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예방대책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PreventActivity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미아의 실종을 방지하기 위해 미아발생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치매환자의 실종을 방지하기 위해 치매환자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33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인터넷 사이트 연결을 위해 </a:t>
                      </a:r>
                      <a:r>
                        <a:rPr lang="en-US" altLang="ko-KR" dirty="0"/>
                        <a:t>Intent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ACTION_VIEW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전화 연결 서비스를 위해 </a:t>
                      </a:r>
                      <a:r>
                        <a:rPr lang="en-US" altLang="ko-KR" baseline="0" dirty="0"/>
                        <a:t>Intent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ACTION_DIAL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97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예방대책 가이드 확인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</a:t>
                      </a:r>
                      <a:r>
                        <a:rPr lang="ko-KR" altLang="en-US" dirty="0"/>
                        <a:t> 사용자가</a:t>
                      </a:r>
                      <a:r>
                        <a:rPr lang="ko-KR" altLang="en-US" baseline="0" dirty="0"/>
                        <a:t> 예방대책 버튼을 클릭 시 미아 및 치매환자의 예방대책 화면 전환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각각의 버튼 클릭 시 해당 기능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42A116-52E4-4469-B5E8-20CBEFEF8C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256" y="1700808"/>
            <a:ext cx="2495876" cy="41404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480" y="997170"/>
            <a:ext cx="33393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미아 예방대책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(7/13)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18BA7-4E59-40DC-A5E6-98936784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93464"/>
              </p:ext>
            </p:extLst>
          </p:nvPr>
        </p:nvGraphicFramePr>
        <p:xfrm>
          <a:off x="128464" y="1628800"/>
          <a:ext cx="6912768" cy="4334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6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37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 전달한 위치 정보를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전달받은 위치 값을 </a:t>
                      </a:r>
                      <a:r>
                        <a:rPr lang="ko-KR" altLang="en-US" dirty="0" err="1"/>
                        <a:t>구글맵에</a:t>
                      </a:r>
                      <a:r>
                        <a:rPr lang="ko-KR" altLang="en-US" dirty="0"/>
                        <a:t> 마커로 표시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Latitude(</a:t>
                      </a:r>
                      <a:r>
                        <a:rPr lang="ko-KR" altLang="en-US" dirty="0"/>
                        <a:t>위도</a:t>
                      </a:r>
                      <a:r>
                        <a:rPr lang="en-US" altLang="ko-KR" dirty="0"/>
                        <a:t>), Longitude(</a:t>
                      </a:r>
                      <a:r>
                        <a:rPr lang="ko-KR" altLang="en-US" dirty="0"/>
                        <a:t>경도</a:t>
                      </a:r>
                      <a:r>
                        <a:rPr lang="en-US" altLang="ko-KR" dirty="0"/>
                        <a:t>), map(</a:t>
                      </a:r>
                      <a:r>
                        <a:rPr lang="ko-KR" altLang="en-US" dirty="0" err="1"/>
                        <a:t>구글맵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409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Intent</a:t>
                      </a:r>
                      <a:r>
                        <a:rPr lang="ko-KR" altLang="en-US" dirty="0"/>
                        <a:t>를 통해 위도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경도값을</a:t>
                      </a:r>
                      <a:r>
                        <a:rPr lang="ko-KR" altLang="en-US" dirty="0"/>
                        <a:t> 전달받음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 err="1"/>
                        <a:t>drawMap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전달받은 </a:t>
                      </a:r>
                      <a:r>
                        <a:rPr lang="ko-KR" altLang="en-US" dirty="0" err="1"/>
                        <a:t>위치값을</a:t>
                      </a:r>
                      <a:r>
                        <a:rPr lang="ko-KR" altLang="en-US" dirty="0"/>
                        <a:t> 토대로 지도에 마커 표시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</a:t>
                      </a:r>
                      <a:r>
                        <a:rPr lang="en-US" altLang="ko-KR" dirty="0"/>
                        <a:t> Intent</a:t>
                      </a:r>
                      <a:r>
                        <a:rPr lang="ko-KR" altLang="en-US" dirty="0"/>
                        <a:t>를 통해 위치정보 전달받음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E84BBA7-E7F5-4DA7-873E-F8670600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232" y="1628800"/>
            <a:ext cx="265343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3568" y="908720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(8/13)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568" y="908720"/>
            <a:ext cx="3348994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착용자 위치 추적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D2120D-2169-445F-8936-3FF7CB8DF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72195"/>
              </p:ext>
            </p:extLst>
          </p:nvPr>
        </p:nvGraphicFramePr>
        <p:xfrm>
          <a:off x="17185" y="1484784"/>
          <a:ext cx="7024047" cy="4352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4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착용자 위치 추적 모듈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GpsTracking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착용자의 위치 추적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 err="1"/>
                        <a:t>마커</a:t>
                      </a:r>
                      <a:r>
                        <a:rPr lang="ko-KR" altLang="en-US" sz="1600" dirty="0"/>
                        <a:t> 클릭 시 해당 위치에 머물렀던 시간 확인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Longtitude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에 저장된 위치 데이터를 불러와 배열에 저장시킨 후 배열 값에 해당되는 위치를 </a:t>
                      </a:r>
                      <a:r>
                        <a:rPr lang="ko-KR" altLang="en-US" sz="1600" dirty="0" err="1"/>
                        <a:t>마커로</a:t>
                      </a:r>
                      <a:r>
                        <a:rPr lang="ko-KR" altLang="en-US" sz="1600" dirty="0"/>
                        <a:t> 표시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polylineOption</a:t>
                      </a:r>
                      <a:r>
                        <a:rPr lang="ko-KR" altLang="en-US" sz="1600" dirty="0"/>
                        <a:t>을 통해 착용자의 위치를 선으로 연결하여 표시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경로를 확인하는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정보 클릭 시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로 부터 위치 정보를 불러와 해당 좌표</a:t>
                      </a:r>
                      <a:r>
                        <a:rPr lang="ko-KR" altLang="en-US" sz="1600" baseline="0" dirty="0"/>
                        <a:t> 값을 </a:t>
                      </a:r>
                      <a:r>
                        <a:rPr lang="en-US" altLang="ko-KR" sz="1600" baseline="0" dirty="0"/>
                        <a:t>polyline</a:t>
                      </a:r>
                      <a:r>
                        <a:rPr lang="ko-KR" altLang="en-US" sz="1600" baseline="0" dirty="0"/>
                        <a:t>과 함께 지도에 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C24EFB49-317C-45AF-A0F6-C8E00664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1494114"/>
            <a:ext cx="2736304" cy="438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8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890C-8B50-41E9-8B6C-B559F017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(9/13)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97EDD-8BC2-4CA2-8698-1525EAE7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72043A-FED0-4946-A606-E65FB5DD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39514"/>
              </p:ext>
            </p:extLst>
          </p:nvPr>
        </p:nvGraphicFramePr>
        <p:xfrm>
          <a:off x="776536" y="1484784"/>
          <a:ext cx="7432842" cy="435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842">
                  <a:extLst>
                    <a:ext uri="{9D8B030D-6E8A-4147-A177-3AD203B41FA5}">
                      <a16:colId xmlns:a16="http://schemas.microsoft.com/office/drawing/2014/main" val="2366835401"/>
                    </a:ext>
                  </a:extLst>
                </a:gridCol>
              </a:tblGrid>
              <a:tr h="490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위치저장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34013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32916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01388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서버와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로부터 위치 정보를 전달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45035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 받은 위치 정보를 특정 변수에 저장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78452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위치 정보를 다른 클래스로 전달하기 위해 동작 대기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565"/>
                  </a:ext>
                </a:extLst>
              </a:tr>
              <a:tr h="392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8913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JSON</a:t>
                      </a:r>
                      <a:r>
                        <a:rPr lang="ko-KR" altLang="en-US" dirty="0"/>
                        <a:t>을 통해 서버로부터 위치정보를 전달 받음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showResult</a:t>
                      </a:r>
                      <a:r>
                        <a:rPr lang="en-US" altLang="ko-KR" dirty="0"/>
                        <a:t>())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AsyngTask</a:t>
                      </a:r>
                      <a:r>
                        <a:rPr lang="en-US" altLang="ko-KR" dirty="0"/>
                        <a:t>&lt;&gt;</a:t>
                      </a:r>
                      <a:r>
                        <a:rPr lang="ko-KR" altLang="en-US" dirty="0"/>
                        <a:t>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백그라운드에서도 실시간으로 위치를 전달 받음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51642"/>
                  </a:ext>
                </a:extLst>
              </a:tr>
              <a:tr h="359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16240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에 연동된 위치 </a:t>
                      </a:r>
                      <a:r>
                        <a:rPr lang="ko-KR" altLang="en-US" dirty="0" err="1"/>
                        <a:t>정보값을</a:t>
                      </a:r>
                      <a:r>
                        <a:rPr lang="ko-KR" altLang="en-US" dirty="0"/>
                        <a:t> 전달받고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이를 </a:t>
                      </a:r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클래스로 전달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129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2480" y="836712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위치저장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E19FA-499A-4C8F-AA92-3BB435B2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(10/13)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FCEB8-8F3A-4583-BBD5-53D2054D9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BD5D7B-54DF-4273-9178-34B61315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31266"/>
              </p:ext>
            </p:extLst>
          </p:nvPr>
        </p:nvGraphicFramePr>
        <p:xfrm>
          <a:off x="17185" y="1484784"/>
          <a:ext cx="7225211" cy="441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5211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주변 관공서 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Map4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현재 위치와 주변 관공서 정보 표시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주변 관공서 </a:t>
                      </a:r>
                      <a:r>
                        <a:rPr lang="ko-KR" altLang="en-US" sz="1600" dirty="0" err="1"/>
                        <a:t>클릭시</a:t>
                      </a:r>
                      <a:r>
                        <a:rPr lang="ko-KR" altLang="en-US" sz="1600" dirty="0"/>
                        <a:t> 전화 연결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Longitude(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showPlaceInformation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을 통해 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ko-KR" altLang="en-US" sz="1600" dirty="0" err="1"/>
                        <a:t>를</a:t>
                      </a:r>
                      <a:r>
                        <a:rPr lang="ko-KR" altLang="en-US" sz="1600" dirty="0"/>
                        <a:t> 불러와 장소 검색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현재 위치 주변으로 반경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미터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설정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onLocationChanged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를 통해 위치가 변경되어도 주변 반경 내 관공서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검색 가능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관공서를 표시하는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 위치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값을 가져와 마커 표시 시 주변 관공서 검색 후 정보를 불러옴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876D788-71A2-4BF2-8A3A-275E3A6F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1306" y="1484784"/>
            <a:ext cx="2616699" cy="44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2479" y="824256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주변 관공서 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DA18BF-7F84-4A67-91D7-B568FA951F79}"/>
              </a:ext>
            </a:extLst>
          </p:cNvPr>
          <p:cNvGrpSpPr/>
          <p:nvPr/>
        </p:nvGrpSpPr>
        <p:grpSpPr>
          <a:xfrm>
            <a:off x="1640632" y="2755023"/>
            <a:ext cx="7443400" cy="1249349"/>
            <a:chOff x="3009405" y="2922437"/>
            <a:chExt cx="5957813" cy="12493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7686F0-96B6-4EA3-B9E1-60E2EF69261B}"/>
                </a:ext>
              </a:extLst>
            </p:cNvPr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84E989-CDA5-449C-88BD-B76FB5FB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12958E3-39CD-4917-B211-FE18C8B7B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024" y="3046077"/>
                <a:ext cx="435514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B2648152-0820-4906-96A0-BFC7014C4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지적사항 및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609CC-68CF-4018-8FD2-422BCD5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(11/13)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3559FF-8802-43DA-9FD1-1713C2BD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8DB3E2-BB43-4706-A72E-27F708FEB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54389"/>
              </p:ext>
            </p:extLst>
          </p:nvPr>
        </p:nvGraphicFramePr>
        <p:xfrm>
          <a:off x="488504" y="1412776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8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2731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55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위치정보 관리자 객체 선언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Intent</a:t>
                      </a:r>
                      <a:r>
                        <a:rPr lang="ko-KR" altLang="en-US" sz="1400" dirty="0"/>
                        <a:t>로 넘어온 값을 받아 현재 착용자의 위치 주변의 관공서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최근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좌표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B4BA94-156B-4047-830D-8BBDF5746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22303"/>
              </p:ext>
            </p:extLst>
          </p:nvPr>
        </p:nvGraphicFramePr>
        <p:xfrm>
          <a:off x="488505" y="3140968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148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 </a:t>
                      </a:r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(String… params)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Sb.toString</a:t>
                      </a:r>
                      <a:r>
                        <a:rPr lang="en-US" altLang="ko-KR" sz="1400" dirty="0"/>
                        <a:t>().trim()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6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백그라운드에서 연결 상태 유지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동작중이지</a:t>
                      </a:r>
                      <a:r>
                        <a:rPr lang="ko-KR" altLang="en-US" sz="1400" dirty="0"/>
                        <a:t> 않더라도 실시간으로 위치정보를 받아올 수 있음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D8849C-F176-460B-9B7F-FD5F0CF5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8994"/>
              </p:ext>
            </p:extLst>
          </p:nvPr>
        </p:nvGraphicFramePr>
        <p:xfrm>
          <a:off x="488504" y="4869160"/>
          <a:ext cx="8424936" cy="1674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304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760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 정보를 받아와 지도에 현재 위치의 마커를 띄우고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주변 관공서의 정보까지 </a:t>
                      </a:r>
                      <a:r>
                        <a:rPr lang="ko-KR" altLang="en-US" sz="1400" dirty="0" err="1"/>
                        <a:t>나타내줌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8152" y="836712"/>
            <a:ext cx="3164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Google Map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디바이스 버튼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  <a:p>
            <a:r>
              <a:rPr lang="en-US" altLang="ko-KR" dirty="0"/>
              <a:t> SMS </a:t>
            </a:r>
            <a:r>
              <a:rPr lang="ko-KR" altLang="en-US" dirty="0"/>
              <a:t>송신 명령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3466"/>
              </p:ext>
            </p:extLst>
          </p:nvPr>
        </p:nvGraphicFramePr>
        <p:xfrm>
          <a:off x="589583" y="1269748"/>
          <a:ext cx="5736235" cy="216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683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285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PressButton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883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디바이스의 버튼 눌림 감지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비상상황에 디바이스 버튼을 일정 시간 이상 누를 시 보호자한테 긴급 메시지 전송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작동 성공 시 기기에 </a:t>
                      </a:r>
                      <a:r>
                        <a:rPr lang="en-US" altLang="ko-KR" sz="1400" dirty="0"/>
                        <a:t>Emergency  </a:t>
                      </a:r>
                      <a:r>
                        <a:rPr lang="ko-KR" altLang="en-US" sz="1400" dirty="0"/>
                        <a:t>문구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484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28859"/>
                  </a:ext>
                </a:extLst>
              </a:tr>
              <a:tr h="434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If(M5.BtnA.wasReleased(3000)){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()}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02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/>
        </p:nvGraphicFramePr>
        <p:xfrm>
          <a:off x="589583" y="3921227"/>
          <a:ext cx="5371529" cy="23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17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1325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-SMS </a:t>
                      </a:r>
                      <a:r>
                        <a:rPr lang="ko-KR" altLang="en-US" sz="1400" dirty="0"/>
                        <a:t>송신을 위한 명령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최대 발신 가능한 문자는 </a:t>
                      </a:r>
                      <a:r>
                        <a:rPr lang="en-US" altLang="ko-KR" sz="1400" dirty="0"/>
                        <a:t>140bytes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(“AT*SMSMO=&lt;A&gt;,&lt;B&gt;,&lt;C&gt;&gt;,&lt;D&gt;&gt;,&lt;E&gt;”)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모듈에서 </a:t>
                      </a:r>
                      <a:r>
                        <a:rPr lang="en-US" altLang="ko-KR" sz="1400" dirty="0"/>
                        <a:t>SMS</a:t>
                      </a:r>
                      <a:r>
                        <a:rPr lang="ko-KR" altLang="en-US" sz="1400" dirty="0"/>
                        <a:t>송신 </a:t>
                      </a:r>
                      <a:r>
                        <a:rPr lang="en-US" altLang="ko-KR" sz="1400" dirty="0"/>
                        <a:t>AT </a:t>
                      </a:r>
                      <a:r>
                        <a:rPr lang="ko-KR" altLang="en-US" sz="1400" dirty="0"/>
                        <a:t>명령 수행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한글인 경우 </a:t>
                      </a:r>
                      <a:r>
                        <a:rPr lang="en-US" altLang="ko-KR" sz="1400" dirty="0"/>
                        <a:t>EUC-KR</a:t>
                      </a:r>
                      <a:r>
                        <a:rPr lang="ko-KR" altLang="en-US" sz="1400" dirty="0"/>
                        <a:t>로 인코딩하여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042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AT*SMSMO=01012341234,,1,1,48656C6F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445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BC72E4-7A59-47F9-84B0-4CB29BF7FBED}"/>
              </a:ext>
            </a:extLst>
          </p:cNvPr>
          <p:cNvGraphicFramePr>
            <a:graphicFrameLocks noGrp="1"/>
          </p:cNvGraphicFramePr>
          <p:nvPr/>
        </p:nvGraphicFramePr>
        <p:xfrm>
          <a:off x="6168792" y="3921227"/>
          <a:ext cx="3257046" cy="255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4266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상대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발신될 총 메시지의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현재 발신하는 메시지의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94A9DC-8814-43CC-A62B-2E2DCAB5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39" y="886005"/>
            <a:ext cx="2744646" cy="2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 GPS </a:t>
            </a:r>
            <a:r>
              <a:rPr lang="ko-KR" altLang="en-US" dirty="0"/>
              <a:t>수신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 GPS </a:t>
            </a:r>
            <a:r>
              <a:rPr lang="ko-KR" altLang="en-US" dirty="0"/>
              <a:t>데이터를 </a:t>
            </a:r>
            <a:r>
              <a:rPr lang="en-US" altLang="ko-KR" dirty="0"/>
              <a:t>DB</a:t>
            </a:r>
            <a:r>
              <a:rPr lang="ko-KR" altLang="en-US" dirty="0"/>
              <a:t>로 전송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59832"/>
              </p:ext>
            </p:extLst>
          </p:nvPr>
        </p:nvGraphicFramePr>
        <p:xfrm>
          <a:off x="570232" y="1334652"/>
          <a:ext cx="5678912" cy="223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76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395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모듈로부터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수신을 받기 위한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 명령어 사용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26621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Serial2.println(“AT$$GPS\r\n”);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121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34540"/>
              </p:ext>
            </p:extLst>
          </p:nvPr>
        </p:nvGraphicFramePr>
        <p:xfrm>
          <a:off x="570232" y="4094481"/>
          <a:ext cx="7911160" cy="203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211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6720949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216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629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-GPS </a:t>
                      </a:r>
                      <a:r>
                        <a:rPr lang="ko-KR" altLang="en-US" sz="1400" dirty="0"/>
                        <a:t>데이터를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로 보내기 위한 기능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TCP </a:t>
                      </a:r>
                      <a:r>
                        <a:rPr lang="ko-KR" altLang="en-US" sz="1400" dirty="0"/>
                        <a:t>전송 명령어 사용</a:t>
                      </a:r>
                      <a:endParaRPr lang="en-US" altLang="ko-KR" sz="1400" dirty="0"/>
                    </a:p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646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Serial2.print(“AT+WSOWR=0,&lt;message length&gt;,&lt;message&gt;”};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6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4664" y="2875001"/>
            <a:ext cx="8424936" cy="1686505"/>
            <a:chOff x="3009405" y="3153353"/>
            <a:chExt cx="5968888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17263" y="3155881"/>
                <a:ext cx="467034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개발환경 및 개발방법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849544" cy="6070823"/>
          </a:xfrm>
        </p:spPr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endParaRPr lang="ko-KR" altLang="en-US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(1/4)</a:t>
            </a:r>
            <a:endParaRPr lang="ko-KR" altLang="en-US" dirty="0"/>
          </a:p>
        </p:txBody>
      </p:sp>
      <p:pic>
        <p:nvPicPr>
          <p:cNvPr id="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20" y="2949668"/>
            <a:ext cx="1470168" cy="10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W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F0511286-3B4B-4BEF-8518-E50DA35633E6}"/>
              </a:ext>
            </a:extLst>
          </p:cNvPr>
          <p:cNvSpPr txBox="1"/>
          <p:nvPr/>
        </p:nvSpPr>
        <p:spPr>
          <a:xfrm>
            <a:off x="1087981" y="4393539"/>
            <a:ext cx="99123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89FFBBF9-EA70-4AED-8232-CB464EB73E1D}"/>
              </a:ext>
            </a:extLst>
          </p:cNvPr>
          <p:cNvSpPr txBox="1"/>
          <p:nvPr/>
        </p:nvSpPr>
        <p:spPr>
          <a:xfrm>
            <a:off x="3393159" y="4378933"/>
            <a:ext cx="8547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Noto Sans CJK JP Regular"/>
                <a:cs typeface="Noto Sans CJK JP Regular"/>
              </a:rPr>
              <a:t>DB</a:t>
            </a:r>
            <a:r>
              <a:rPr sz="1400" spc="-15" dirty="0">
                <a:latin typeface="Noto Sans CJK JP Regular"/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3CBC84C5-F51B-4704-93F7-9FDA4FC7D795}"/>
              </a:ext>
            </a:extLst>
          </p:cNvPr>
          <p:cNvSpPr/>
          <p:nvPr/>
        </p:nvSpPr>
        <p:spPr>
          <a:xfrm>
            <a:off x="2955643" y="2866998"/>
            <a:ext cx="1755648" cy="1100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008FFDA7-A6DC-448A-B042-0C5E29D8FC0A}"/>
              </a:ext>
            </a:extLst>
          </p:cNvPr>
          <p:cNvSpPr txBox="1"/>
          <p:nvPr/>
        </p:nvSpPr>
        <p:spPr>
          <a:xfrm>
            <a:off x="5539839" y="4389220"/>
            <a:ext cx="102806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altLang="ko-KR" sz="1400" spc="-10" dirty="0">
                <a:cs typeface="Noto Sans CJK JP Regular"/>
              </a:rPr>
              <a:t>Arduino</a:t>
            </a:r>
            <a:endParaRPr sz="1400" dirty="0">
              <a:cs typeface="Noto Sans CJK JP Regular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4E78C1EA-79C3-40F4-8EA2-5D7B5A45869C}"/>
              </a:ext>
            </a:extLst>
          </p:cNvPr>
          <p:cNvSpPr/>
          <p:nvPr/>
        </p:nvSpPr>
        <p:spPr>
          <a:xfrm>
            <a:off x="698599" y="2499714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599"/>
                </a:moveTo>
                <a:lnTo>
                  <a:pt x="1761744" y="2514599"/>
                </a:lnTo>
                <a:lnTo>
                  <a:pt x="1761744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7E49197E-0F79-4DC7-B834-A9FE92DF79DA}"/>
              </a:ext>
            </a:extLst>
          </p:cNvPr>
          <p:cNvSpPr/>
          <p:nvPr/>
        </p:nvSpPr>
        <p:spPr>
          <a:xfrm>
            <a:off x="2935831" y="2478379"/>
            <a:ext cx="1762125" cy="2517775"/>
          </a:xfrm>
          <a:custGeom>
            <a:avLst/>
            <a:gdLst/>
            <a:ahLst/>
            <a:cxnLst/>
            <a:rect l="l" t="t" r="r" b="b"/>
            <a:pathLst>
              <a:path w="1762125" h="2517775">
                <a:moveTo>
                  <a:pt x="0" y="2517648"/>
                </a:moveTo>
                <a:lnTo>
                  <a:pt x="1761743" y="2517648"/>
                </a:lnTo>
                <a:lnTo>
                  <a:pt x="1761743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F17EEE5D-E950-4A81-90E2-8CA828348D36}"/>
              </a:ext>
            </a:extLst>
          </p:cNvPr>
          <p:cNvSpPr/>
          <p:nvPr/>
        </p:nvSpPr>
        <p:spPr>
          <a:xfrm>
            <a:off x="5163920" y="2490570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600"/>
                </a:moveTo>
                <a:lnTo>
                  <a:pt x="1761744" y="2514600"/>
                </a:lnTo>
                <a:lnTo>
                  <a:pt x="1761744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367DB646-34B5-4DE0-8293-BDD81A2ADA34}"/>
              </a:ext>
            </a:extLst>
          </p:cNvPr>
          <p:cNvSpPr/>
          <p:nvPr/>
        </p:nvSpPr>
        <p:spPr>
          <a:xfrm>
            <a:off x="7355431" y="2438754"/>
            <a:ext cx="1758950" cy="2517775"/>
          </a:xfrm>
          <a:custGeom>
            <a:avLst/>
            <a:gdLst/>
            <a:ahLst/>
            <a:cxnLst/>
            <a:rect l="l" t="t" r="r" b="b"/>
            <a:pathLst>
              <a:path w="1758950" h="2517775">
                <a:moveTo>
                  <a:pt x="0" y="2517648"/>
                </a:moveTo>
                <a:lnTo>
                  <a:pt x="1758696" y="2517648"/>
                </a:lnTo>
                <a:lnTo>
                  <a:pt x="1758696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C3B8EEAE-C211-4925-9BE0-5C123ED832AA}"/>
              </a:ext>
            </a:extLst>
          </p:cNvPr>
          <p:cNvSpPr/>
          <p:nvPr/>
        </p:nvSpPr>
        <p:spPr>
          <a:xfrm>
            <a:off x="7475863" y="3056398"/>
            <a:ext cx="1501056" cy="844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FD5884F1-3F24-4B68-875F-54A90FB9AC61}"/>
              </a:ext>
            </a:extLst>
          </p:cNvPr>
          <p:cNvSpPr txBox="1"/>
          <p:nvPr/>
        </p:nvSpPr>
        <p:spPr>
          <a:xfrm>
            <a:off x="7482304" y="4337785"/>
            <a:ext cx="150431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cs typeface="Noto Sans CJK JP Regular"/>
              </a:rPr>
              <a:t>App</a:t>
            </a:r>
            <a:r>
              <a:rPr sz="1400" spc="-25" dirty="0">
                <a:cs typeface="Noto Sans CJK JP Regular"/>
              </a:rPr>
              <a:t> </a:t>
            </a:r>
            <a:r>
              <a:rPr sz="1400" spc="-15" dirty="0">
                <a:cs typeface="Noto Sans CJK JP Regular"/>
              </a:rPr>
              <a:t>Development</a:t>
            </a:r>
            <a:endParaRPr sz="1400" dirty="0">
              <a:cs typeface="Noto Sans CJK JP Regular"/>
            </a:endParaRP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id="{E0BF1B7D-4229-4028-AB2B-AC3A465FE556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FE9E55DE-A9E4-4CAE-89EE-0264ADFD5B74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1">
            <a:extLst>
              <a:ext uri="{FF2B5EF4-FFF2-40B4-BE49-F238E27FC236}">
                <a16:creationId xmlns:a16="http://schemas.microsoft.com/office/drawing/2014/main" id="{6B8D6EA9-F0C3-458F-8868-12C69E112AD1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2">
            <a:extLst>
              <a:ext uri="{FF2B5EF4-FFF2-40B4-BE49-F238E27FC236}">
                <a16:creationId xmlns:a16="http://schemas.microsoft.com/office/drawing/2014/main" id="{6DA4E752-6BDC-46BE-8C70-1FB1F0020A9D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3">
            <a:extLst>
              <a:ext uri="{FF2B5EF4-FFF2-40B4-BE49-F238E27FC236}">
                <a16:creationId xmlns:a16="http://schemas.microsoft.com/office/drawing/2014/main" id="{D108A971-555D-4F32-AE6C-215913D9330F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A810E17E-040E-47F1-AFB6-8DFCBA43362B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5">
            <a:extLst>
              <a:ext uri="{FF2B5EF4-FFF2-40B4-BE49-F238E27FC236}">
                <a16:creationId xmlns:a16="http://schemas.microsoft.com/office/drawing/2014/main" id="{9F75705E-031D-4BB8-90B0-FD8FECC2511E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A4CE9D5C-1991-4DC3-995D-351A247814D8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5BB6A2-EC2A-449D-BCA1-1BF6558AA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8" y="2683909"/>
            <a:ext cx="1587087" cy="15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M5 STACK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(2/4)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14" name="그림 13" descr="하늘이(가) 표시된 사진&#10;&#10;자동 생성된 설명">
            <a:extLst>
              <a:ext uri="{FF2B5EF4-FFF2-40B4-BE49-F238E27FC236}">
                <a16:creationId xmlns:a16="http://schemas.microsoft.com/office/drawing/2014/main" id="{8DDBBA22-3462-49CB-AD2D-0CA4B43B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9" y="2179048"/>
            <a:ext cx="3242207" cy="281290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47993"/>
              </p:ext>
            </p:extLst>
          </p:nvPr>
        </p:nvGraphicFramePr>
        <p:xfrm>
          <a:off x="3934329" y="778121"/>
          <a:ext cx="5400600" cy="5614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26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807074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M5Core Source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Parameter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6162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ESP32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240MHz dual core, 520KB SRAM, WI-FI, </a:t>
                      </a:r>
                    </a:p>
                    <a:p>
                      <a:pPr latinLnBrk="1"/>
                      <a:r>
                        <a:rPr lang="en-US" altLang="ko-KR" sz="1500" dirty="0"/>
                        <a:t>dual mode Bluetooth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Flash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16MB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5V @ 500mA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/>
                        <a:t>TypeC</a:t>
                      </a:r>
                      <a:r>
                        <a:rPr lang="en-US" altLang="ko-KR" sz="1500" dirty="0"/>
                        <a:t> x 1, GROVE(I2C+I/O+UART) 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LCD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 inch, 320x240 Colorful TFT LCD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Speaker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1W-0928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Microphone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MEMS Analog 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SK6812 3535 RGB LED x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MPU9250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Battery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550mAh @ 3.7V, inside </a:t>
                      </a:r>
                      <a:r>
                        <a:rPr lang="en-US" altLang="ko-KR" sz="1500" dirty="0" err="1"/>
                        <a:t>vb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Op. Temp.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0°C to 40 °C (</a:t>
                      </a:r>
                      <a:r>
                        <a:rPr lang="en-US" altLang="ko-KR" sz="1500" dirty="0"/>
                        <a:t>32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°F to 104°F)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54 x 54 x 12.5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C.A.S.E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Plastic (PC)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Weight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120g with bottom, 100g only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Cat.M1 Modem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(3/4)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90064"/>
              </p:ext>
            </p:extLst>
          </p:nvPr>
        </p:nvGraphicFramePr>
        <p:xfrm>
          <a:off x="3440832" y="875764"/>
          <a:ext cx="5544615" cy="532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4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611641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WM-N400S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32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Product Type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External Modem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Chipset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Qualcomm MDM9206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61 x 41 x 10.5 mm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Frequency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B3, B5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Data Speed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FDD Cat M1(DL 1 / UL 1Mbps)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4Gb NAND / 2Gb LPDDR2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Other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GPS / GNSS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ANT SMA port, GPS ANT SMA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USB2.0 High Speed, UARTx2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USIM(</a:t>
                      </a:r>
                      <a:r>
                        <a:rPr lang="en-US" altLang="ko-KR" sz="1500" dirty="0" err="1"/>
                        <a:t>eSIM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PSM on/off, Power on/off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Software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Linux(kernel 3.x), FOTA, SMS, USB 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OneM2M(LE), LwM2M(TX), CM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D39572-78FB-48FF-87CA-BEEDEBC1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23042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 err="1"/>
              <a:t>DataBase</a:t>
            </a:r>
            <a:endParaRPr lang="en-US" altLang="ko-KR" sz="2200" b="1" dirty="0"/>
          </a:p>
          <a:p>
            <a:pPr lvl="1"/>
            <a:r>
              <a:rPr lang="en-US" altLang="ko-KR" dirty="0"/>
              <a:t>Apache tomcat</a:t>
            </a:r>
            <a:r>
              <a:rPr lang="ko-KR" altLang="en-US" dirty="0"/>
              <a:t>을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간의 통신이 잘 이루어지는지 </a:t>
            </a:r>
            <a:r>
              <a:rPr lang="en-US" altLang="ko-KR" dirty="0"/>
              <a:t>PC </a:t>
            </a:r>
            <a:r>
              <a:rPr lang="ko-KR" altLang="en-US" dirty="0"/>
              <a:t>상에 결과 정보 표시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 지도 상 위치 정보 표시 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프로토콜을 이용한 서버와의 통신 구현</a:t>
            </a:r>
            <a:endParaRPr lang="en-US" altLang="ko-KR" dirty="0"/>
          </a:p>
          <a:p>
            <a:pPr lvl="1"/>
            <a:r>
              <a:rPr lang="en-US" altLang="ko-KR" dirty="0"/>
              <a:t>Geofence</a:t>
            </a:r>
            <a:r>
              <a:rPr lang="ko-KR" altLang="en-US" dirty="0"/>
              <a:t>를 이용해 안전 반경 설정 구현</a:t>
            </a:r>
            <a:endParaRPr lang="en-US" altLang="ko-KR" dirty="0"/>
          </a:p>
          <a:p>
            <a:pPr lvl="0"/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sz="2200" b="1" dirty="0" err="1">
                <a:solidFill>
                  <a:prstClr val="black"/>
                </a:solidFill>
              </a:rPr>
              <a:t>HardWare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CAT M.1 </a:t>
            </a:r>
            <a:r>
              <a:rPr lang="ko-KR" altLang="en-US" dirty="0">
                <a:solidFill>
                  <a:prstClr val="black"/>
                </a:solidFill>
              </a:rPr>
              <a:t>모듈을 탑재한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M5 STACK Arduino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ko-KR" altLang="en-US">
                <a:solidFill>
                  <a:prstClr val="black"/>
                </a:solidFill>
              </a:rPr>
              <a:t>활용해 구현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(4/4)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5"/>
            <a:ext cx="8074344" cy="1686505"/>
            <a:chOff x="3009405" y="3094297"/>
            <a:chExt cx="5402590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9870" y="3120176"/>
                <a:ext cx="52181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업무분담 및 수행일정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업무분담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70C70-B439-433A-963F-CA9A79C8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2343"/>
              </p:ext>
            </p:extLst>
          </p:nvPr>
        </p:nvGraphicFramePr>
        <p:xfrm>
          <a:off x="704528" y="1196752"/>
          <a:ext cx="8496944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8159313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유우식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장인석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손동기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윤재현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-Open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API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UI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구현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ko-KR" altLang="en-US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서버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생성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서버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-Cat.M1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모듈 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 M5Stack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통신 모듈 연동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E1A325-2A58-497A-9643-1C171C9CC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29B883-33D1-4C04-BADE-791C2F3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BDF714F-DB1D-4020-A71A-4232DBE421AB}"/>
              </a:ext>
            </a:extLst>
          </p:cNvPr>
          <p:cNvSpPr txBox="1">
            <a:spLocks/>
          </p:cNvSpPr>
          <p:nvPr/>
        </p:nvSpPr>
        <p:spPr>
          <a:xfrm>
            <a:off x="0" y="748284"/>
            <a:ext cx="9721079" cy="566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2" indent="-228582" algn="l" defTabSz="914323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/>
              </a:buBlip>
              <a:defRPr lang="ko-KR" altLang="en-US" sz="2000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800033" indent="-34287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7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05" indent="-22858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499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57211" indent="-285725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227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지난 발표에서의 지적 사항</a:t>
            </a:r>
            <a:endParaRPr lang="en-US" altLang="ko-KR" dirty="0"/>
          </a:p>
          <a:p>
            <a:pPr lvl="1"/>
            <a:r>
              <a:rPr lang="en-US" altLang="ko-KR" dirty="0"/>
              <a:t>Cat.M1</a:t>
            </a:r>
            <a:r>
              <a:rPr lang="ko-KR" altLang="en-US" dirty="0"/>
              <a:t> 설명 미흡</a:t>
            </a:r>
            <a:endParaRPr lang="en-US" altLang="ko-KR" dirty="0"/>
          </a:p>
          <a:p>
            <a:pPr lvl="1"/>
            <a:r>
              <a:rPr lang="en-US" altLang="ko-KR" dirty="0"/>
              <a:t>Demo</a:t>
            </a:r>
            <a:r>
              <a:rPr lang="ko-KR" altLang="en-US" dirty="0"/>
              <a:t>시 트레킹 기능 </a:t>
            </a:r>
            <a:r>
              <a:rPr lang="ko-KR" altLang="en-US" dirty="0" err="1"/>
              <a:t>미구현</a:t>
            </a:r>
            <a:r>
              <a:rPr lang="en-US" altLang="ko-KR" dirty="0"/>
              <a:t>, </a:t>
            </a:r>
            <a:r>
              <a:rPr lang="ko-KR" altLang="en-US" dirty="0"/>
              <a:t>기능 단순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지적 사항에 대한 답변</a:t>
            </a:r>
          </a:p>
          <a:p>
            <a:pPr lvl="1"/>
            <a:r>
              <a:rPr lang="en-US" altLang="ko-KR" dirty="0"/>
              <a:t>Cat.M1 </a:t>
            </a:r>
            <a:r>
              <a:rPr lang="ko-KR" altLang="en-US" dirty="0"/>
              <a:t>설명 요약 정리 </a:t>
            </a:r>
            <a:endParaRPr lang="en-US" altLang="ko-KR" dirty="0"/>
          </a:p>
          <a:p>
            <a:pPr lvl="1"/>
            <a:r>
              <a:rPr lang="ko-KR" altLang="en-US" dirty="0"/>
              <a:t>트레킹 기능 구현 및 기능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수행일정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C27B63-6FD4-469F-A820-4A5C1724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7770"/>
              </p:ext>
            </p:extLst>
          </p:nvPr>
        </p:nvGraphicFramePr>
        <p:xfrm>
          <a:off x="992560" y="1700808"/>
          <a:ext cx="7920880" cy="399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192">
                  <a:extLst>
                    <a:ext uri="{9D8B030D-6E8A-4147-A177-3AD203B41FA5}">
                      <a16:colId xmlns:a16="http://schemas.microsoft.com/office/drawing/2014/main" val="246178315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601078889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308513562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19224669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829224"/>
                    </a:ext>
                  </a:extLst>
                </a:gridCol>
                <a:gridCol w="679298">
                  <a:extLst>
                    <a:ext uri="{9D8B030D-6E8A-4147-A177-3AD203B41FA5}">
                      <a16:colId xmlns:a16="http://schemas.microsoft.com/office/drawing/2014/main" val="31610342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129927803"/>
                    </a:ext>
                  </a:extLst>
                </a:gridCol>
                <a:gridCol w="703335">
                  <a:extLst>
                    <a:ext uri="{9D8B030D-6E8A-4147-A177-3AD203B41FA5}">
                      <a16:colId xmlns:a16="http://schemas.microsoft.com/office/drawing/2014/main" val="3006861693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98439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제안서 및 계획서 제출</a:t>
                      </a:r>
                      <a:endParaRPr lang="en-US" altLang="ko-KR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2064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07931"/>
                  </a:ext>
                </a:extLst>
              </a:tr>
              <a:tr h="42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76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6652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4037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시제품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7933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83734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검토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5689" y="3155881"/>
                <a:ext cx="53018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동영상 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D3BE17-4A42-48EF-A774-DAC4CBA7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0" y="767693"/>
            <a:ext cx="9721079" cy="555885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876FF4-ED29-432F-90F3-B78B384F9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50FCDD-C3BA-4FB9-9320-4BB5E1B6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IX. </a:t>
            </a:r>
            <a:r>
              <a:rPr lang="ko-KR" altLang="en-US" dirty="0"/>
              <a:t>동영상 데모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(1/1)</a:t>
            </a:r>
            <a:endParaRPr lang="ko-KR" altLang="en-US" dirty="0"/>
          </a:p>
        </p:txBody>
      </p:sp>
      <p:pic>
        <p:nvPicPr>
          <p:cNvPr id="6" name="KakaoTalk_Video_20190619_0028_37_987">
            <a:hlinkClick r:id="" action="ppaction://media"/>
            <a:extLst>
              <a:ext uri="{FF2B5EF4-FFF2-40B4-BE49-F238E27FC236}">
                <a16:creationId xmlns:a16="http://schemas.microsoft.com/office/drawing/2014/main" id="{FF97DE67-95A9-4ED0-BBE4-7D03540AA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560" y="1498823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82420" y="2815944"/>
            <a:ext cx="7472352" cy="1249351"/>
            <a:chOff x="3230975" y="3094295"/>
            <a:chExt cx="4999794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230975" y="3094295"/>
              <a:ext cx="1040615" cy="1249350"/>
              <a:chOff x="2093574" y="3077444"/>
              <a:chExt cx="602555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3574" y="3077444"/>
                <a:ext cx="602555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95242" y="3120215"/>
                <a:ext cx="55559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73608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1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 </a:t>
            </a:r>
            <a:r>
              <a:rPr lang="ko-KR" altLang="en-US" sz="2200" b="1" dirty="0"/>
              <a:t>관련 연구</a:t>
            </a:r>
            <a:endParaRPr lang="en-US" altLang="ko-KR" sz="2200" b="1" dirty="0"/>
          </a:p>
          <a:p>
            <a:pPr lvl="1"/>
            <a:r>
              <a:rPr lang="ko-KR" altLang="en-US" dirty="0"/>
              <a:t>미아방지를 위한 </a:t>
            </a:r>
            <a:r>
              <a:rPr lang="en-US" altLang="ko-KR" dirty="0"/>
              <a:t>USN </a:t>
            </a:r>
            <a:r>
              <a:rPr lang="ko-KR" altLang="en-US" dirty="0"/>
              <a:t>기반 보호 대상 이동체 위치확인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250" dirty="0"/>
              <a:t>(2008.10, </a:t>
            </a:r>
            <a:r>
              <a:rPr lang="ko-KR" altLang="en-US" sz="1250" dirty="0" err="1"/>
              <a:t>정보과학회논문지</a:t>
            </a:r>
            <a:r>
              <a:rPr lang="ko-KR" altLang="en-US" sz="1250" dirty="0"/>
              <a:t> </a:t>
            </a:r>
            <a:r>
              <a:rPr lang="en-US" altLang="ko-KR" sz="1250" dirty="0"/>
              <a:t>: </a:t>
            </a:r>
            <a:r>
              <a:rPr lang="ko-KR" altLang="en-US" sz="1250" dirty="0"/>
              <a:t>정보통신</a:t>
            </a:r>
            <a:r>
              <a:rPr lang="en-US" altLang="ko-KR" sz="1250" dirty="0"/>
              <a:t>, 35(5), 453-463, </a:t>
            </a:r>
            <a:r>
              <a:rPr lang="ko-KR" altLang="en-US" sz="1250" dirty="0" err="1"/>
              <a:t>차맹규</a:t>
            </a:r>
            <a:r>
              <a:rPr lang="en-US" altLang="ko-KR" sz="1250" dirty="0"/>
              <a:t>,</a:t>
            </a:r>
            <a:r>
              <a:rPr lang="ko-KR" altLang="en-US" sz="1250" dirty="0"/>
              <a:t> 정대교</a:t>
            </a:r>
            <a:r>
              <a:rPr lang="en-US" altLang="ko-KR" sz="1250" dirty="0"/>
              <a:t>, </a:t>
            </a:r>
            <a:r>
              <a:rPr lang="ko-KR" altLang="en-US" sz="1250" dirty="0"/>
              <a:t>김윤기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</a:t>
            </a:r>
            <a:r>
              <a:rPr lang="en-US" altLang="ko-KR" sz="1250" dirty="0"/>
              <a:t> (2009, </a:t>
            </a:r>
            <a:r>
              <a:rPr lang="ko-KR" altLang="en-US" sz="1250" dirty="0"/>
              <a:t>산업기술연구</a:t>
            </a:r>
            <a:r>
              <a:rPr lang="en-US" altLang="ko-KR" sz="1250" dirty="0"/>
              <a:t>(</a:t>
            </a:r>
            <a:r>
              <a:rPr lang="ko-KR" altLang="en-US" sz="1250" dirty="0"/>
              <a:t>강원대학교 산업기술연구소 논문집</a:t>
            </a:r>
            <a:r>
              <a:rPr lang="en-US" altLang="ko-KR" sz="1250" dirty="0"/>
              <a:t>), </a:t>
            </a:r>
            <a:r>
              <a:rPr lang="ko-KR" altLang="en-US" sz="1250" dirty="0"/>
              <a:t>제 </a:t>
            </a:r>
            <a:r>
              <a:rPr lang="en-US" altLang="ko-KR" sz="1250" dirty="0"/>
              <a:t>29</a:t>
            </a:r>
            <a:r>
              <a:rPr lang="ko-KR" altLang="en-US" sz="1250" dirty="0"/>
              <a:t>권 </a:t>
            </a:r>
            <a:r>
              <a:rPr lang="en-US" altLang="ko-KR" sz="1250" dirty="0"/>
              <a:t>B</a:t>
            </a:r>
            <a:r>
              <a:rPr lang="ko-KR" altLang="en-US" sz="1250" dirty="0"/>
              <a:t>호</a:t>
            </a:r>
            <a:r>
              <a:rPr lang="en-US" altLang="ko-KR" sz="1250" dirty="0"/>
              <a:t>, </a:t>
            </a:r>
            <a:r>
              <a:rPr lang="ko-KR" altLang="en-US" sz="1250" dirty="0"/>
              <a:t>이현태</a:t>
            </a:r>
            <a:r>
              <a:rPr lang="en-US" altLang="ko-KR" sz="1250" dirty="0"/>
              <a:t>, </a:t>
            </a:r>
            <a:r>
              <a:rPr lang="ko-KR" altLang="en-US" sz="1250" dirty="0"/>
              <a:t>이구연</a:t>
            </a:r>
            <a:r>
              <a:rPr lang="en-US" altLang="ko-KR" sz="1250" dirty="0"/>
              <a:t>)</a:t>
            </a:r>
          </a:p>
          <a:p>
            <a:pPr lvl="1"/>
            <a:r>
              <a:rPr lang="en-US" altLang="ko-KR" dirty="0"/>
              <a:t>Child alert system</a:t>
            </a:r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400" dirty="0"/>
              <a:t>(2006.08, United States Patent, Patent No. : US 7,084,771 B2, Thomas A Gonzalez)</a:t>
            </a:r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en-US" altLang="ko-KR" sz="1250" dirty="0"/>
              <a:t>(https://webnautes.tistory.com/647)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sz="1250" dirty="0"/>
              <a:t>(https://webnautes.tistory.com/828)</a:t>
            </a:r>
          </a:p>
          <a:p>
            <a:pPr lvl="1"/>
            <a:r>
              <a:rPr lang="ko-KR" altLang="en-US" dirty="0"/>
              <a:t>그림으로 쉽게 설명하는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 </a:t>
            </a:r>
            <a:r>
              <a:rPr lang="en-US" altLang="ko-KR" dirty="0"/>
              <a:t>– </a:t>
            </a:r>
            <a:r>
              <a:rPr lang="ko-KR" altLang="en-US" dirty="0"/>
              <a:t>천인국</a:t>
            </a:r>
            <a:r>
              <a:rPr lang="en-US" altLang="ko-KR" dirty="0"/>
              <a:t>,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X</a:t>
            </a:r>
            <a:r>
              <a:rPr lang="en-US" altLang="ko-KR" dirty="0"/>
              <a:t>. </a:t>
            </a:r>
            <a:r>
              <a:rPr lang="ko-KR" altLang="en-US" dirty="0"/>
              <a:t>참고문헌 </a:t>
            </a:r>
            <a:r>
              <a:rPr lang="en-US" altLang="ko-KR" dirty="0">
                <a:solidFill>
                  <a:srgbClr val="FFC000"/>
                </a:solidFill>
              </a:rPr>
              <a:t>(1/1)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27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90365" y="19226"/>
            <a:ext cx="8543925" cy="720080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3295" y="2000601"/>
            <a:ext cx="4979410" cy="296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499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  <a:p>
            <a:pPr algn="ctr"/>
            <a:endParaRPr lang="en-US" altLang="ko-KR" sz="319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0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7" name="그래픽 6" descr="직선 화살표">
            <a:extLst>
              <a:ext uri="{FF2B5EF4-FFF2-40B4-BE49-F238E27FC236}">
                <a16:creationId xmlns:a16="http://schemas.microsoft.com/office/drawing/2014/main" id="{C93BDD7B-6160-4964-8EDB-2FE9567C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-879648" y="3140968"/>
            <a:ext cx="4608512" cy="144016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CDDC88B-E3EE-4E90-9A4C-C58D113A5A7D}"/>
              </a:ext>
            </a:extLst>
          </p:cNvPr>
          <p:cNvSpPr/>
          <p:nvPr/>
        </p:nvSpPr>
        <p:spPr>
          <a:xfrm>
            <a:off x="1952575" y="1844878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181551-819C-4870-9DDB-B564286A0C70}"/>
              </a:ext>
            </a:extLst>
          </p:cNvPr>
          <p:cNvSpPr/>
          <p:nvPr/>
        </p:nvSpPr>
        <p:spPr>
          <a:xfrm>
            <a:off x="1951827" y="2902579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LTE-M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CA1972-8834-4E25-9F0C-9CB2D4C6E6FE}"/>
              </a:ext>
            </a:extLst>
          </p:cNvPr>
          <p:cNvSpPr/>
          <p:nvPr/>
        </p:nvSpPr>
        <p:spPr>
          <a:xfrm>
            <a:off x="1947115" y="3960280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CatM1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BD61490-024C-4E12-AF36-E22CD96820E5}"/>
              </a:ext>
            </a:extLst>
          </p:cNvPr>
          <p:cNvSpPr/>
          <p:nvPr/>
        </p:nvSpPr>
        <p:spPr>
          <a:xfrm>
            <a:off x="1947115" y="5062792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err="1"/>
              <a:t>LoRa</a:t>
            </a:r>
            <a:endParaRPr lang="ko-KR" altLang="en-US" sz="1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FE0E1-82D6-451E-9AC3-ABE4DF7F4C5C}"/>
              </a:ext>
            </a:extLst>
          </p:cNvPr>
          <p:cNvSpPr txBox="1"/>
          <p:nvPr/>
        </p:nvSpPr>
        <p:spPr>
          <a:xfrm rot="16200000">
            <a:off x="66430" y="4728444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저속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(LPWA)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41359-682B-415F-8891-410F4CA1E94A}"/>
              </a:ext>
            </a:extLst>
          </p:cNvPr>
          <p:cNvSpPr txBox="1"/>
          <p:nvPr/>
        </p:nvSpPr>
        <p:spPr>
          <a:xfrm rot="16200000">
            <a:off x="12190" y="2554887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고속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(LTE IoT)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B5E52-0E07-446C-A4E8-D363DD0B2C42}"/>
              </a:ext>
            </a:extLst>
          </p:cNvPr>
          <p:cNvSpPr txBox="1"/>
          <p:nvPr/>
        </p:nvSpPr>
        <p:spPr>
          <a:xfrm>
            <a:off x="3296816" y="1916832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HD</a:t>
            </a:r>
            <a:r>
              <a:rPr lang="ko-KR" altLang="en-US" dirty="0"/>
              <a:t>급 동영상 스트리밍</a:t>
            </a:r>
            <a:r>
              <a:rPr lang="en-US" altLang="ko-KR" dirty="0"/>
              <a:t>, </a:t>
            </a:r>
            <a:r>
              <a:rPr lang="ko-KR" altLang="en-US" dirty="0"/>
              <a:t>영상통화 등 초고속</a:t>
            </a:r>
            <a:r>
              <a:rPr lang="en-US" altLang="ko-KR" dirty="0"/>
              <a:t>, </a:t>
            </a:r>
            <a:r>
              <a:rPr lang="ko-KR" altLang="en-US" dirty="0"/>
              <a:t>고용량 실                  시간 서비스 중심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D3DB4-E95D-4DE7-B429-EAD1E71A7820}"/>
              </a:ext>
            </a:extLst>
          </p:cNvPr>
          <p:cNvSpPr txBox="1"/>
          <p:nvPr/>
        </p:nvSpPr>
        <p:spPr>
          <a:xfrm>
            <a:off x="3318948" y="2973788"/>
            <a:ext cx="6065632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저용량 동영상</a:t>
            </a:r>
            <a:r>
              <a:rPr lang="en-US" altLang="ko-KR" dirty="0"/>
              <a:t>, HD</a:t>
            </a:r>
            <a:r>
              <a:rPr lang="ko-KR" altLang="en-US" dirty="0"/>
              <a:t>급 사진</a:t>
            </a:r>
            <a:r>
              <a:rPr lang="en-US" altLang="ko-KR" dirty="0"/>
              <a:t>/Voice </a:t>
            </a:r>
            <a:r>
              <a:rPr lang="ko-KR" altLang="en-US" dirty="0"/>
              <a:t>등 실시간 멀티미디어 서비스 중심</a:t>
            </a:r>
            <a:endParaRPr lang="en-US" altLang="ko-KR" dirty="0"/>
          </a:p>
          <a:p>
            <a:r>
              <a:rPr lang="en-US" altLang="ko-KR" dirty="0"/>
              <a:t>- 16.3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69380-F400-4CF2-9105-70EA1D9E52A6}"/>
              </a:ext>
            </a:extLst>
          </p:cNvPr>
          <p:cNvSpPr txBox="1"/>
          <p:nvPr/>
        </p:nvSpPr>
        <p:spPr>
          <a:xfrm>
            <a:off x="3318070" y="4027943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그래프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저용량 사진</a:t>
            </a:r>
            <a:r>
              <a:rPr lang="en-US" altLang="ko-KR" b="1" dirty="0">
                <a:solidFill>
                  <a:srgbClr val="FF0000"/>
                </a:solidFill>
              </a:rPr>
              <a:t>/Voice, </a:t>
            </a:r>
            <a:r>
              <a:rPr lang="ko-KR" altLang="en-US" b="1" dirty="0">
                <a:solidFill>
                  <a:srgbClr val="FF0000"/>
                </a:solidFill>
              </a:rPr>
              <a:t>인증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결제 등 실시간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이동형 서비스 중심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- 18.4</a:t>
            </a:r>
            <a:r>
              <a:rPr lang="ko-KR" altLang="en-US" b="1" dirty="0">
                <a:solidFill>
                  <a:srgbClr val="FF0000"/>
                </a:solidFill>
              </a:rPr>
              <a:t>월 서비스 </a:t>
            </a:r>
            <a:r>
              <a:rPr lang="en-US" altLang="ko-KR" b="1" dirty="0">
                <a:solidFill>
                  <a:srgbClr val="FF0000"/>
                </a:solidFill>
              </a:rPr>
              <a:t>Launching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266EA-AC44-4AD5-956B-DF26CEFD2FAB}"/>
              </a:ext>
            </a:extLst>
          </p:cNvPr>
          <p:cNvSpPr txBox="1"/>
          <p:nvPr/>
        </p:nvSpPr>
        <p:spPr>
          <a:xfrm>
            <a:off x="3291640" y="5134800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좌표 등 저용량</a:t>
            </a:r>
            <a:r>
              <a:rPr lang="en-US" altLang="ko-KR" dirty="0"/>
              <a:t>, </a:t>
            </a:r>
            <a:r>
              <a:rPr lang="ko-KR" altLang="en-US" dirty="0"/>
              <a:t>非 실시간</a:t>
            </a:r>
            <a:r>
              <a:rPr lang="en-US" altLang="ko-KR" dirty="0"/>
              <a:t>, </a:t>
            </a:r>
            <a:r>
              <a:rPr lang="ko-KR" altLang="en-US" dirty="0"/>
              <a:t>고정형 서비스 중심</a:t>
            </a:r>
            <a:endParaRPr lang="en-US" altLang="ko-KR" dirty="0"/>
          </a:p>
          <a:p>
            <a:r>
              <a:rPr lang="en-US" altLang="ko-KR" dirty="0"/>
              <a:t>- 16.7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0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2" y="951746"/>
            <a:ext cx="9721079" cy="55588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Data Rate/Low Battery</a:t>
            </a:r>
          </a:p>
          <a:p>
            <a:pPr lvl="1"/>
            <a:r>
              <a:rPr lang="ko-KR" altLang="en-US" dirty="0"/>
              <a:t>속도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DL 300kbps / UL 375 kbps</a:t>
            </a:r>
          </a:p>
          <a:p>
            <a:pPr lvl="1"/>
            <a:r>
              <a:rPr lang="ko-KR" altLang="en-US" dirty="0"/>
              <a:t>저전력 모듈 설계 및 기지국 지원 지능 </a:t>
            </a:r>
            <a:r>
              <a:rPr lang="en-US" altLang="ko-KR" dirty="0"/>
              <a:t>Battery </a:t>
            </a:r>
            <a:r>
              <a:rPr lang="ko-KR" altLang="en-US" dirty="0"/>
              <a:t>소모 최소화 </a:t>
            </a:r>
            <a:r>
              <a:rPr lang="en-US" altLang="ko-KR" dirty="0"/>
              <a:t>(~5</a:t>
            </a:r>
            <a:r>
              <a:rPr lang="ko-KR" altLang="en-US" dirty="0"/>
              <a:t>년 수준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Voice &amp; Mobility</a:t>
            </a:r>
          </a:p>
          <a:p>
            <a:pPr lvl="1"/>
            <a:r>
              <a:rPr lang="en-US" altLang="ko-KR" dirty="0"/>
              <a:t>LPWA Network </a:t>
            </a:r>
            <a:r>
              <a:rPr lang="ko-KR" altLang="en-US" dirty="0"/>
              <a:t>중 유일하게 </a:t>
            </a:r>
            <a:r>
              <a:rPr lang="en-US" altLang="ko-KR" dirty="0"/>
              <a:t>Voice </a:t>
            </a:r>
            <a:r>
              <a:rPr lang="ko-KR" altLang="en-US" dirty="0"/>
              <a:t>기능 지원</a:t>
            </a:r>
            <a:endParaRPr lang="en-US" altLang="ko-KR" dirty="0"/>
          </a:p>
          <a:p>
            <a:pPr lvl="1"/>
            <a:r>
              <a:rPr lang="en-US" altLang="ko-KR" dirty="0"/>
              <a:t>Full Mobility </a:t>
            </a:r>
            <a:r>
              <a:rPr lang="ko-KR" altLang="en-US" dirty="0"/>
              <a:t>제공으로 이동자산 최적의 </a:t>
            </a:r>
            <a:r>
              <a:rPr lang="en-US" altLang="ko-KR" dirty="0"/>
              <a:t>Service Coverage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Wide Coverage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더 넓은 </a:t>
            </a:r>
            <a:r>
              <a:rPr lang="en-US" altLang="ko-KR" dirty="0"/>
              <a:t>Coverage </a:t>
            </a:r>
            <a:r>
              <a:rPr lang="ko-KR" altLang="en-US" dirty="0"/>
              <a:t>제공 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</a:t>
            </a:r>
            <a:r>
              <a:rPr lang="en-US" altLang="ko-KR" dirty="0"/>
              <a:t>+ 10dB </a:t>
            </a:r>
            <a:r>
              <a:rPr lang="ko-KR" altLang="en-US" dirty="0"/>
              <a:t>수준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음영지역에서 재전송 기능을 활용하여 서비스 성공률 상향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LTE </a:t>
            </a:r>
            <a:r>
              <a:rPr lang="ko-KR" altLang="en-US" dirty="0"/>
              <a:t>수준의 보안서비스</a:t>
            </a:r>
            <a:r>
              <a:rPr lang="en-US" altLang="ko-KR" dirty="0"/>
              <a:t>(N/W </a:t>
            </a:r>
            <a:r>
              <a:rPr lang="ko-KR" altLang="en-US" dirty="0"/>
              <a:t>및 </a:t>
            </a:r>
            <a:r>
              <a:rPr lang="en-US" altLang="ko-KR" dirty="0"/>
              <a:t>SIM)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단말기 ↔ </a:t>
            </a:r>
            <a:r>
              <a:rPr lang="en-US" altLang="ko-KR" dirty="0"/>
              <a:t>N/W</a:t>
            </a:r>
            <a:r>
              <a:rPr lang="ko-KR" altLang="en-US" dirty="0"/>
              <a:t>간 상호 인증</a:t>
            </a:r>
            <a:endParaRPr lang="en-US" altLang="ko-KR" dirty="0"/>
          </a:p>
          <a:p>
            <a:pPr lvl="1"/>
            <a:r>
              <a:rPr lang="ko-KR" altLang="en-US" dirty="0"/>
              <a:t>무선구간 </a:t>
            </a:r>
            <a:r>
              <a:rPr lang="en-US" altLang="ko-KR" dirty="0"/>
              <a:t>LTE </a:t>
            </a:r>
            <a:r>
              <a:rPr lang="ko-KR" altLang="en-US" dirty="0"/>
              <a:t>수준 암호화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91168" y="2804326"/>
            <a:ext cx="6723669" cy="2192749"/>
            <a:chOff x="3009405" y="2971737"/>
            <a:chExt cx="6723669" cy="2192747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71737"/>
              <a:ext cx="1331540" cy="2192747"/>
              <a:chOff x="1965276" y="3003344"/>
              <a:chExt cx="771011" cy="13257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03344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5271"/>
                <a:ext cx="544110" cy="1283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  <a:p>
                <a:pPr algn="ctr">
                  <a:buFontTx/>
                  <a:buNone/>
                  <a:defRPr/>
                </a:pPr>
                <a:endParaRPr lang="en-US" altLang="ko-KR" sz="6599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2" y="3180916"/>
              <a:ext cx="4888072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종합설계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199375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연구 개발 배경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</a:t>
            </a:r>
            <a:r>
              <a:rPr lang="ko-KR" altLang="en-US" dirty="0" err="1"/>
              <a:t>실종률은</a:t>
            </a:r>
            <a:r>
              <a:rPr lang="ko-KR" altLang="en-US" dirty="0"/>
              <a:t> 최근 </a:t>
            </a:r>
            <a:r>
              <a:rPr lang="ko-KR" altLang="en-US" dirty="0">
                <a:solidFill>
                  <a:srgbClr val="C00000"/>
                </a:solidFill>
              </a:rPr>
              <a:t>증가하는 추세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골든 타임</a:t>
            </a:r>
            <a:r>
              <a:rPr lang="en-US" altLang="ko-KR" dirty="0"/>
              <a:t>(12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이내에 찾지 못하면 실종된 아동을 찾을 확률이 현저히 줄어듦</a:t>
            </a:r>
            <a:endParaRPr lang="en-US" altLang="ko-KR" dirty="0"/>
          </a:p>
          <a:p>
            <a:pPr lvl="1"/>
            <a:r>
              <a:rPr lang="ko-KR" altLang="en-US" dirty="0"/>
              <a:t>실종 사건 발생 시 단시간에 위치 정보파악이 필요함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위치정보에 대한 </a:t>
            </a:r>
            <a:r>
              <a:rPr lang="ko-KR" altLang="en-US" dirty="0">
                <a:solidFill>
                  <a:srgbClr val="C00000"/>
                </a:solidFill>
              </a:rPr>
              <a:t>실시간 모니터링이 </a:t>
            </a:r>
            <a:r>
              <a:rPr lang="ko-KR" altLang="en-US" dirty="0"/>
              <a:t>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12" y="2798960"/>
            <a:ext cx="8881270" cy="34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501008"/>
            <a:ext cx="6793038" cy="28803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815328"/>
            <a:ext cx="6793038" cy="33375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7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372194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연구 개발 목표</a:t>
            </a:r>
            <a:endParaRPr lang="en-US" altLang="ko-KR" sz="2800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저전력 광역 통신기술</a:t>
            </a:r>
            <a:r>
              <a:rPr lang="ko-KR" altLang="en-US" sz="2000" dirty="0"/>
              <a:t>을 활용해 미아 및 치매환자의 전국적인 위치 정보를 수신함</a:t>
            </a:r>
            <a:endParaRPr lang="en-US" altLang="ko-KR" sz="2000" dirty="0"/>
          </a:p>
          <a:p>
            <a:pPr lvl="1"/>
            <a:r>
              <a:rPr lang="ko-KR" altLang="en-US" sz="2000" dirty="0"/>
              <a:t>서버 구현을 통해 위치 정보 데이터의 효율적인 관리를 시행함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데이터베이스 구현을 통해 미아 및 치매환자의 위치 </a:t>
            </a:r>
            <a:r>
              <a:rPr lang="ko-KR" altLang="en-US" sz="2000" dirty="0">
                <a:solidFill>
                  <a:srgbClr val="C00000"/>
                </a:solidFill>
              </a:rPr>
              <a:t>이동 경로 </a:t>
            </a:r>
            <a:r>
              <a:rPr lang="ko-KR" altLang="en-US" sz="2000" dirty="0"/>
              <a:t>데이터를 관리함</a:t>
            </a:r>
            <a:endParaRPr lang="en-US" altLang="ko-KR" sz="2000" dirty="0"/>
          </a:p>
          <a:p>
            <a:pPr lvl="1"/>
            <a:r>
              <a:rPr lang="ko-KR" altLang="en-US" sz="2000" dirty="0"/>
              <a:t>애플리케이션 구현을 통해 미아 및 치매환자의 위치 정보 확인을 </a:t>
            </a:r>
            <a:r>
              <a:rPr lang="ko-KR" altLang="en-US" sz="2000" dirty="0">
                <a:solidFill>
                  <a:srgbClr val="C00000"/>
                </a:solidFill>
              </a:rPr>
              <a:t>용이</a:t>
            </a:r>
            <a:r>
              <a:rPr lang="ko-KR" altLang="en-US" sz="2000" dirty="0"/>
              <a:t>하게 함</a:t>
            </a:r>
            <a:endParaRPr lang="en-US" altLang="ko-KR" sz="2000" dirty="0"/>
          </a:p>
          <a:p>
            <a:pPr lvl="1"/>
            <a:r>
              <a:rPr lang="ko-KR" altLang="en-US" sz="2000" dirty="0" err="1">
                <a:solidFill>
                  <a:srgbClr val="C00000"/>
                </a:solidFill>
              </a:rPr>
              <a:t>지오펜스</a:t>
            </a:r>
            <a:r>
              <a:rPr lang="en-US" altLang="ko-KR" sz="2000" dirty="0">
                <a:solidFill>
                  <a:srgbClr val="C00000"/>
                </a:solidFill>
              </a:rPr>
              <a:t>(Geo Fence)</a:t>
            </a:r>
            <a:r>
              <a:rPr lang="ko-KR" altLang="en-US" sz="2000" dirty="0"/>
              <a:t>를 통해 이탈 시 보호자에게 알림을 전송함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38317</TotalTime>
  <Words>2808</Words>
  <Application>Microsoft Office PowerPoint</Application>
  <PresentationFormat>A4 용지(210x297mm)</PresentationFormat>
  <Paragraphs>610</Paragraphs>
  <Slides>45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나눔스퀘어 ExtraBold</vt:lpstr>
      <vt:lpstr>Noto Sans CJK JP Regular</vt:lpstr>
      <vt:lpstr>나눔바른고딕</vt:lpstr>
      <vt:lpstr>타이포_팩토리 EB</vt:lpstr>
      <vt:lpstr>Arial</vt:lpstr>
      <vt:lpstr>맑은 고딕</vt:lpstr>
      <vt:lpstr>HY울릉도B</vt:lpstr>
      <vt:lpstr>Wingdings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CAT.M1 외장형 모뎀 기반의 위치 정보 알림 시스템  Location Information Alert System  based on CAT.M1 MODEM</vt:lpstr>
      <vt:lpstr>PowerPoint 프레젠테이션</vt:lpstr>
      <vt:lpstr>PowerPoint 프레젠테이션</vt:lpstr>
      <vt:lpstr>II. 지적사항 및 답변 (1/3)</vt:lpstr>
      <vt:lpstr>II. 지적사항 및 답변 (2/3)</vt:lpstr>
      <vt:lpstr>II. 지적사항 및 답변 (3/3)</vt:lpstr>
      <vt:lpstr>PowerPoint 프레젠테이션</vt:lpstr>
      <vt:lpstr>Ⅰ. 종합설계 개요 (1/3)</vt:lpstr>
      <vt:lpstr>Ⅰ. 종합설계 개요 (2/3)</vt:lpstr>
      <vt:lpstr>Ⅰ. 종합설계 개요 (3/3)</vt:lpstr>
      <vt:lpstr>PowerPoint 프레젠테이션</vt:lpstr>
      <vt:lpstr>III. 관련연구 및 사례 (1/3)</vt:lpstr>
      <vt:lpstr>III. 관련연구 및 사례 (2/3)</vt:lpstr>
      <vt:lpstr>III. 관련연구 및 사례 (3/3)</vt:lpstr>
      <vt:lpstr>PowerPoint 프레젠테이션</vt:lpstr>
      <vt:lpstr>IV. 시스템 수행 시나리오 (1/1)</vt:lpstr>
      <vt:lpstr>PowerPoint 프레젠테이션</vt:lpstr>
      <vt:lpstr>V. 시스템 구성도 (1/1) </vt:lpstr>
      <vt:lpstr>PowerPoint 프레젠테이션</vt:lpstr>
      <vt:lpstr>VI. 시스템 모듈 상세 설계 (1/13)</vt:lpstr>
      <vt:lpstr>VI. 시스템 모듈 상세 설계 (2/13)</vt:lpstr>
      <vt:lpstr>VI. 시스템 모듈 상세 설계 (3/13)</vt:lpstr>
      <vt:lpstr>VI. 시스템 모듈 상세 설계 (4/13)</vt:lpstr>
      <vt:lpstr>VI. 시스템 모듈 상세 설계 (5/13)</vt:lpstr>
      <vt:lpstr>VI. 시스템 모듈 상세 설계 (6/13)</vt:lpstr>
      <vt:lpstr>VI. 시스템 모듈 상세 설계 (7/13)</vt:lpstr>
      <vt:lpstr>VI. 시스템 모듈 상세 설계 (8/13)</vt:lpstr>
      <vt:lpstr>VI. 시스템 모듈 상세 설계 (9/13)</vt:lpstr>
      <vt:lpstr>VI. 시스템 모듈 상세 설계 (10/13)</vt:lpstr>
      <vt:lpstr>VI. 시스템 모듈 상세 설계 (11/13)</vt:lpstr>
      <vt:lpstr>VI. 시스템 모듈 상세 설계 (12/13)</vt:lpstr>
      <vt:lpstr>VI. 시스템 모듈 상세 설계 (13/13)</vt:lpstr>
      <vt:lpstr>PowerPoint 프레젠테이션</vt:lpstr>
      <vt:lpstr>VII. 개발환경 및 개발방법 (1/4)</vt:lpstr>
      <vt:lpstr>VII. 개발환경 및 개발방법 (2/4)</vt:lpstr>
      <vt:lpstr>VII. 개발환경 및 개발방법 (3/4)</vt:lpstr>
      <vt:lpstr>VII. 개발환경 및 개발방법 (4/4)</vt:lpstr>
      <vt:lpstr>PowerPoint 프레젠테이션</vt:lpstr>
      <vt:lpstr>VIII. 업무분담 (1/2) </vt:lpstr>
      <vt:lpstr>VIII. 수행일정 (2/2) </vt:lpstr>
      <vt:lpstr>PowerPoint 프레젠테이션</vt:lpstr>
      <vt:lpstr>IX. 동영상 데모 (1/1)</vt:lpstr>
      <vt:lpstr>PowerPoint 프레젠테이션</vt:lpstr>
      <vt:lpstr>X. 참고문헌 (1/1)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손동기</cp:lastModifiedBy>
  <cp:revision>3024</cp:revision>
  <cp:lastPrinted>2014-07-31T14:31:39Z</cp:lastPrinted>
  <dcterms:created xsi:type="dcterms:W3CDTF">2010-04-29T15:34:11Z</dcterms:created>
  <dcterms:modified xsi:type="dcterms:W3CDTF">2019-06-23T10:44:19Z</dcterms:modified>
</cp:coreProperties>
</file>